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23"/>
  </p:notesMasterIdLst>
  <p:handoutMasterIdLst>
    <p:handoutMasterId r:id="rId24"/>
  </p:handoutMasterIdLst>
  <p:sldIdLst>
    <p:sldId id="302" r:id="rId6"/>
    <p:sldId id="266" r:id="rId7"/>
    <p:sldId id="290" r:id="rId8"/>
    <p:sldId id="294" r:id="rId9"/>
    <p:sldId id="295" r:id="rId10"/>
    <p:sldId id="268" r:id="rId11"/>
    <p:sldId id="269" r:id="rId12"/>
    <p:sldId id="270" r:id="rId13"/>
    <p:sldId id="271" r:id="rId14"/>
    <p:sldId id="272" r:id="rId15"/>
    <p:sldId id="273" r:id="rId16"/>
    <p:sldId id="274" r:id="rId17"/>
    <p:sldId id="275" r:id="rId18"/>
    <p:sldId id="276" r:id="rId19"/>
    <p:sldId id="293" r:id="rId20"/>
    <p:sldId id="277" r:id="rId21"/>
    <p:sldId id="301" r:id="rId2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8C7E"/>
    <a:srgbClr val="9A82A0"/>
    <a:srgbClr val="5F7D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468" y="5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jörk Andersson, Elisabeth" userId="3f27bb62-cf3f-4a29-8217-e43bc2b7aaf1" providerId="ADAL" clId="{3891D7C3-9BAF-46FF-90AF-F8A882AA4B70}"/>
    <pc:docChg chg="modSld sldOrd">
      <pc:chgData name="Björk Andersson, Elisabeth" userId="3f27bb62-cf3f-4a29-8217-e43bc2b7aaf1" providerId="ADAL" clId="{3891D7C3-9BAF-46FF-90AF-F8A882AA4B70}" dt="2025-03-14T08:40:28.695" v="1"/>
      <pc:docMkLst>
        <pc:docMk/>
      </pc:docMkLst>
      <pc:sldChg chg="ord">
        <pc:chgData name="Björk Andersson, Elisabeth" userId="3f27bb62-cf3f-4a29-8217-e43bc2b7aaf1" providerId="ADAL" clId="{3891D7C3-9BAF-46FF-90AF-F8A882AA4B70}" dt="2025-03-14T08:40:28.695" v="1"/>
        <pc:sldMkLst>
          <pc:docMk/>
          <pc:sldMk cId="4092310254" sldId="29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ED3E59DA-0455-4A03-A061-D9995DF53DD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F2A89649-477E-47D8-A324-1FE82C0FCFF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F376FB4-9B36-4D7F-96B4-EF372FEDF3E5}" type="datetimeFigureOut">
              <a:rPr lang="sv-SE" smtClean="0"/>
              <a:t>2025-03-14</a:t>
            </a:fld>
            <a:endParaRPr lang="sv-SE"/>
          </a:p>
        </p:txBody>
      </p:sp>
      <p:sp>
        <p:nvSpPr>
          <p:cNvPr id="4" name="Platshållare för sidfot 3">
            <a:extLst>
              <a:ext uri="{FF2B5EF4-FFF2-40B4-BE49-F238E27FC236}">
                <a16:creationId xmlns:a16="http://schemas.microsoft.com/office/drawing/2014/main" id="{300535D5-565A-4D75-89F7-C945B42BB86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D72FC390-287A-46EB-9C2B-6439A9B1CB3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71618A8-CEA4-42A3-8BD7-FF5F6798B994}" type="slidenum">
              <a:rPr lang="sv-SE" smtClean="0"/>
              <a:t>‹#›</a:t>
            </a:fld>
            <a:endParaRPr lang="sv-SE"/>
          </a:p>
        </p:txBody>
      </p:sp>
    </p:spTree>
    <p:extLst>
      <p:ext uri="{BB962C8B-B14F-4D97-AF65-F5344CB8AC3E}">
        <p14:creationId xmlns:p14="http://schemas.microsoft.com/office/powerpoint/2010/main" val="3961687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7A0F89-D731-4675-B141-09853D5843AD}" type="datetimeFigureOut">
              <a:rPr lang="sv-SE" smtClean="0"/>
              <a:t>2025-03-14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4418F5-5FA1-4CD4-BB1E-6F5FF7010A87}" type="slidenum">
              <a:rPr lang="sv-SE" smtClean="0"/>
              <a:t>‹#›</a:t>
            </a:fld>
            <a:endParaRPr lang="sv-SE"/>
          </a:p>
        </p:txBody>
      </p:sp>
    </p:spTree>
    <p:extLst>
      <p:ext uri="{BB962C8B-B14F-4D97-AF65-F5344CB8AC3E}">
        <p14:creationId xmlns:p14="http://schemas.microsoft.com/office/powerpoint/2010/main" val="3841119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tartbild utan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605AED-42C6-4D66-88BD-CC8BBEB60B0E}"/>
              </a:ext>
            </a:extLst>
          </p:cNvPr>
          <p:cNvSpPr>
            <a:spLocks noGrp="1"/>
          </p:cNvSpPr>
          <p:nvPr>
            <p:ph type="ctrTitle" hasCustomPrompt="1"/>
          </p:nvPr>
        </p:nvSpPr>
        <p:spPr>
          <a:xfrm>
            <a:off x="1524000" y="1122363"/>
            <a:ext cx="9144000" cy="2387600"/>
          </a:xfrm>
        </p:spPr>
        <p:txBody>
          <a:bodyPr anchor="b">
            <a:normAutofit/>
          </a:bodyPr>
          <a:lstStyle>
            <a:lvl1pPr algn="ctr">
              <a:defRPr sz="4800">
                <a:latin typeface="Century Gothic" panose="020B0502020202020204" pitchFamily="34" charset="0"/>
              </a:defRPr>
            </a:lvl1pPr>
          </a:lstStyle>
          <a:p>
            <a:r>
              <a:rPr lang="sv-SE"/>
              <a:t>Startsida utan bild</a:t>
            </a:r>
          </a:p>
        </p:txBody>
      </p:sp>
      <p:sp>
        <p:nvSpPr>
          <p:cNvPr id="3" name="Underrubrik 2">
            <a:extLst>
              <a:ext uri="{FF2B5EF4-FFF2-40B4-BE49-F238E27FC236}">
                <a16:creationId xmlns:a16="http://schemas.microsoft.com/office/drawing/2014/main" id="{F0AE40DD-7DBD-47F6-B0A4-0B43A2178A3A}"/>
              </a:ext>
            </a:extLst>
          </p:cNvPr>
          <p:cNvSpPr>
            <a:spLocks noGrp="1"/>
          </p:cNvSpPr>
          <p:nvPr>
            <p:ph type="subTitle" idx="1" hasCustomPrompt="1"/>
          </p:nvPr>
        </p:nvSpPr>
        <p:spPr>
          <a:xfrm>
            <a:off x="1524000" y="3602038"/>
            <a:ext cx="9144000" cy="1655762"/>
          </a:xfrm>
        </p:spPr>
        <p:txBody>
          <a:bodyPr/>
          <a:lstStyle>
            <a:lvl1pPr marL="0" indent="0" algn="ctr">
              <a:buNone/>
              <a:defRPr sz="2400">
                <a:solidFill>
                  <a:schemeClr val="bg1">
                    <a:lumMod val="50000"/>
                  </a:schemeClr>
                </a:solidFill>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Startsida utan bild</a:t>
            </a:r>
          </a:p>
        </p:txBody>
      </p:sp>
      <p:sp>
        <p:nvSpPr>
          <p:cNvPr id="5" name="Platshållare för sidfot 4">
            <a:extLst>
              <a:ext uri="{FF2B5EF4-FFF2-40B4-BE49-F238E27FC236}">
                <a16:creationId xmlns:a16="http://schemas.microsoft.com/office/drawing/2014/main" id="{A0543BBD-7B9F-4039-AF4B-9EC5F6F849B2}"/>
              </a:ext>
            </a:extLst>
          </p:cNvPr>
          <p:cNvSpPr>
            <a:spLocks noGrp="1"/>
          </p:cNvSpPr>
          <p:nvPr>
            <p:ph type="ftr" sz="quarter" idx="11"/>
          </p:nvPr>
        </p:nvSpPr>
        <p:spPr>
          <a:xfrm>
            <a:off x="4038600" y="6492875"/>
            <a:ext cx="4114800" cy="365125"/>
          </a:xfrm>
        </p:spPr>
        <p:txBody>
          <a:bodyPr/>
          <a:lstStyle>
            <a:lvl1pPr>
              <a:defRPr>
                <a:solidFill>
                  <a:schemeClr val="bg1"/>
                </a:solidFill>
              </a:defRPr>
            </a:lvl1pPr>
          </a:lstStyle>
          <a:p>
            <a:r>
              <a:rPr lang="sv-SE"/>
              <a:t>22-02-21</a:t>
            </a:r>
          </a:p>
        </p:txBody>
      </p:sp>
    </p:spTree>
    <p:extLst>
      <p:ext uri="{BB962C8B-B14F-4D97-AF65-F5344CB8AC3E}">
        <p14:creationId xmlns:p14="http://schemas.microsoft.com/office/powerpoint/2010/main" val="2408423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818B33-5D9C-4FD8-8A91-14282CCCAE77}"/>
              </a:ext>
            </a:extLst>
          </p:cNvPr>
          <p:cNvSpPr>
            <a:spLocks noGrp="1"/>
          </p:cNvSpPr>
          <p:nvPr>
            <p:ph type="title"/>
          </p:nvPr>
        </p:nvSpPr>
        <p:spPr>
          <a:xfrm>
            <a:off x="839788" y="457200"/>
            <a:ext cx="3932237" cy="1600200"/>
          </a:xfrm>
        </p:spPr>
        <p:txBody>
          <a:bodyPr anchor="b">
            <a:normAutofit/>
          </a:bodyPr>
          <a:lstStyle>
            <a:lvl1pPr>
              <a:defRPr sz="2800">
                <a:latin typeface="Century Gothic" panose="020B0502020202020204" pitchFamily="34" charset="0"/>
              </a:defRPr>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4C4C0F26-3D76-4A48-B099-09EF60934861}"/>
              </a:ext>
            </a:extLst>
          </p:cNvPr>
          <p:cNvSpPr>
            <a:spLocks noGrp="1"/>
          </p:cNvSpPr>
          <p:nvPr>
            <p:ph type="pic" idx="1"/>
          </p:nvPr>
        </p:nvSpPr>
        <p:spPr>
          <a:xfrm>
            <a:off x="5183188" y="987425"/>
            <a:ext cx="6172200" cy="4584319"/>
          </a:xfrm>
        </p:spPr>
        <p:txBody>
          <a:bodyPr/>
          <a:lstStyle>
            <a:lvl1pPr marL="0" indent="0">
              <a:buNone/>
              <a:defRPr sz="3200">
                <a:latin typeface="Franklin Gothic Book" panose="020B05030201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877D7A35-C7F2-43D8-B0B1-4B32B99B8557}"/>
              </a:ext>
            </a:extLst>
          </p:cNvPr>
          <p:cNvSpPr>
            <a:spLocks noGrp="1"/>
          </p:cNvSpPr>
          <p:nvPr>
            <p:ph type="body" sz="half" idx="2"/>
          </p:nvPr>
        </p:nvSpPr>
        <p:spPr>
          <a:xfrm>
            <a:off x="839788" y="2057400"/>
            <a:ext cx="3932237" cy="3811588"/>
          </a:xfrm>
        </p:spPr>
        <p:txBody>
          <a:bodyPr/>
          <a:lstStyle>
            <a:lvl1pPr marL="0" indent="0">
              <a:buNone/>
              <a:defRPr sz="1600">
                <a:latin typeface="Franklin Gothic Book" panose="020B05030201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6" name="Platshållare för sidfot 5">
            <a:extLst>
              <a:ext uri="{FF2B5EF4-FFF2-40B4-BE49-F238E27FC236}">
                <a16:creationId xmlns:a16="http://schemas.microsoft.com/office/drawing/2014/main" id="{12BBFC5F-E377-4E14-B542-B94DA3B166F7}"/>
              </a:ext>
            </a:extLst>
          </p:cNvPr>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3252741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Startbild utan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605AED-42C6-4D66-88BD-CC8BBEB60B0E}"/>
              </a:ext>
            </a:extLst>
          </p:cNvPr>
          <p:cNvSpPr>
            <a:spLocks noGrp="1"/>
          </p:cNvSpPr>
          <p:nvPr>
            <p:ph type="ctrTitle" hasCustomPrompt="1"/>
          </p:nvPr>
        </p:nvSpPr>
        <p:spPr>
          <a:xfrm>
            <a:off x="1524000" y="1122363"/>
            <a:ext cx="9144000" cy="2387600"/>
          </a:xfrm>
        </p:spPr>
        <p:txBody>
          <a:bodyPr anchor="b">
            <a:normAutofit/>
          </a:bodyPr>
          <a:lstStyle>
            <a:lvl1pPr algn="ctr">
              <a:defRPr sz="4800">
                <a:latin typeface="Century Gothic" panose="020B0502020202020204" pitchFamily="34" charset="0"/>
              </a:defRPr>
            </a:lvl1pPr>
          </a:lstStyle>
          <a:p>
            <a:r>
              <a:rPr lang="sv-SE"/>
              <a:t>Startsida utan bild</a:t>
            </a:r>
          </a:p>
        </p:txBody>
      </p:sp>
      <p:sp>
        <p:nvSpPr>
          <p:cNvPr id="3" name="Underrubrik 2">
            <a:extLst>
              <a:ext uri="{FF2B5EF4-FFF2-40B4-BE49-F238E27FC236}">
                <a16:creationId xmlns:a16="http://schemas.microsoft.com/office/drawing/2014/main" id="{F0AE40DD-7DBD-47F6-B0A4-0B43A2178A3A}"/>
              </a:ext>
            </a:extLst>
          </p:cNvPr>
          <p:cNvSpPr>
            <a:spLocks noGrp="1"/>
          </p:cNvSpPr>
          <p:nvPr>
            <p:ph type="subTitle" idx="1" hasCustomPrompt="1"/>
          </p:nvPr>
        </p:nvSpPr>
        <p:spPr>
          <a:xfrm>
            <a:off x="1524000" y="3602038"/>
            <a:ext cx="9144000" cy="1655762"/>
          </a:xfrm>
        </p:spPr>
        <p:txBody>
          <a:bodyPr/>
          <a:lstStyle>
            <a:lvl1pPr marL="0" indent="0" algn="ctr">
              <a:buNone/>
              <a:defRPr sz="2400">
                <a:solidFill>
                  <a:schemeClr val="bg1">
                    <a:lumMod val="50000"/>
                  </a:schemeClr>
                </a:solidFill>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Startsida utan bild</a:t>
            </a:r>
          </a:p>
        </p:txBody>
      </p:sp>
      <p:sp>
        <p:nvSpPr>
          <p:cNvPr id="5" name="Platshållare för sidfot 4">
            <a:extLst>
              <a:ext uri="{FF2B5EF4-FFF2-40B4-BE49-F238E27FC236}">
                <a16:creationId xmlns:a16="http://schemas.microsoft.com/office/drawing/2014/main" id="{A0543BBD-7B9F-4039-AF4B-9EC5F6F849B2}"/>
              </a:ext>
            </a:extLst>
          </p:cNvPr>
          <p:cNvSpPr>
            <a:spLocks noGrp="1"/>
          </p:cNvSpPr>
          <p:nvPr>
            <p:ph type="ftr" sz="quarter" idx="11"/>
          </p:nvPr>
        </p:nvSpPr>
        <p:spPr>
          <a:xfrm>
            <a:off x="4038600" y="6492875"/>
            <a:ext cx="4114800" cy="365125"/>
          </a:xfrm>
        </p:spPr>
        <p:txBody>
          <a:bodyPr/>
          <a:lstStyle>
            <a:lvl1pPr>
              <a:defRPr>
                <a:solidFill>
                  <a:schemeClr val="bg1"/>
                </a:solidFill>
              </a:defRPr>
            </a:lvl1pPr>
          </a:lstStyle>
          <a:p>
            <a:r>
              <a:rPr lang="sv-SE"/>
              <a:t>22-02-21</a:t>
            </a:r>
          </a:p>
        </p:txBody>
      </p:sp>
    </p:spTree>
    <p:extLst>
      <p:ext uri="{BB962C8B-B14F-4D97-AF65-F5344CB8AC3E}">
        <p14:creationId xmlns:p14="http://schemas.microsoft.com/office/powerpoint/2010/main" val="613982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tartbild med en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11EB11-84E6-45C2-A886-E32A2567F444}"/>
              </a:ext>
            </a:extLst>
          </p:cNvPr>
          <p:cNvSpPr>
            <a:spLocks noGrp="1"/>
          </p:cNvSpPr>
          <p:nvPr>
            <p:ph type="title" hasCustomPrompt="1"/>
          </p:nvPr>
        </p:nvSpPr>
        <p:spPr>
          <a:xfrm>
            <a:off x="831850" y="310121"/>
            <a:ext cx="10604328" cy="1500187"/>
          </a:xfrm>
        </p:spPr>
        <p:txBody>
          <a:bodyPr anchor="b">
            <a:normAutofit/>
          </a:bodyPr>
          <a:lstStyle>
            <a:lvl1pPr algn="ctr">
              <a:defRPr sz="4400">
                <a:latin typeface="Century Gothic" panose="020B0502020202020204" pitchFamily="34" charset="0"/>
              </a:defRPr>
            </a:lvl1pPr>
          </a:lstStyle>
          <a:p>
            <a:r>
              <a:rPr lang="sv-SE"/>
              <a:t>Startsida med en bild</a:t>
            </a:r>
          </a:p>
        </p:txBody>
      </p:sp>
      <p:sp>
        <p:nvSpPr>
          <p:cNvPr id="3" name="Platshållare för text 2">
            <a:extLst>
              <a:ext uri="{FF2B5EF4-FFF2-40B4-BE49-F238E27FC236}">
                <a16:creationId xmlns:a16="http://schemas.microsoft.com/office/drawing/2014/main" id="{C649AC2F-761C-4F21-8A62-835C8FBE03B1}"/>
              </a:ext>
            </a:extLst>
          </p:cNvPr>
          <p:cNvSpPr>
            <a:spLocks noGrp="1"/>
          </p:cNvSpPr>
          <p:nvPr>
            <p:ph type="body" idx="1" hasCustomPrompt="1"/>
          </p:nvPr>
        </p:nvSpPr>
        <p:spPr>
          <a:xfrm>
            <a:off x="2468880" y="5054055"/>
            <a:ext cx="7333488" cy="859270"/>
          </a:xfrm>
        </p:spPr>
        <p:txBody>
          <a:bodyPr>
            <a:normAutofit/>
          </a:bodyPr>
          <a:lstStyle>
            <a:lvl1pPr marL="0" indent="0">
              <a:buNone/>
              <a:defRPr sz="2000">
                <a:solidFill>
                  <a:schemeClr val="bg1">
                    <a:lumMod val="50000"/>
                  </a:schemeClr>
                </a:solidFill>
                <a:latin typeface="Century Gothic" panose="020B0502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Startsida med en bild</a:t>
            </a:r>
          </a:p>
        </p:txBody>
      </p:sp>
      <p:sp>
        <p:nvSpPr>
          <p:cNvPr id="8" name="Platshållare för bild 7">
            <a:extLst>
              <a:ext uri="{FF2B5EF4-FFF2-40B4-BE49-F238E27FC236}">
                <a16:creationId xmlns:a16="http://schemas.microsoft.com/office/drawing/2014/main" id="{8CCD528F-B2DF-4D18-BE9D-681AD5AB34FB}"/>
              </a:ext>
            </a:extLst>
          </p:cNvPr>
          <p:cNvSpPr>
            <a:spLocks noGrp="1"/>
          </p:cNvSpPr>
          <p:nvPr>
            <p:ph type="pic" sz="quarter" idx="13"/>
          </p:nvPr>
        </p:nvSpPr>
        <p:spPr>
          <a:xfrm>
            <a:off x="2468880" y="2038350"/>
            <a:ext cx="7333488" cy="2824034"/>
          </a:xfrm>
        </p:spPr>
        <p:txBody>
          <a:bodyPr/>
          <a:lstStyle>
            <a:lvl1pPr marL="0" indent="0">
              <a:buNone/>
              <a:defRPr/>
            </a:lvl1pPr>
          </a:lstStyle>
          <a:p>
            <a:r>
              <a:rPr lang="sv-SE"/>
              <a:t>Klicka på ikonen för att lägga till en bild</a:t>
            </a:r>
          </a:p>
        </p:txBody>
      </p:sp>
      <p:sp>
        <p:nvSpPr>
          <p:cNvPr id="9" name="Platshållare för sidfot 4">
            <a:extLst>
              <a:ext uri="{FF2B5EF4-FFF2-40B4-BE49-F238E27FC236}">
                <a16:creationId xmlns:a16="http://schemas.microsoft.com/office/drawing/2014/main" id="{4ED8E56D-B8F3-4CD5-81EB-9FCD0F4C6BCB}"/>
              </a:ext>
            </a:extLst>
          </p:cNvPr>
          <p:cNvSpPr>
            <a:spLocks noGrp="1"/>
          </p:cNvSpPr>
          <p:nvPr>
            <p:ph type="ftr" sz="quarter" idx="11"/>
          </p:nvPr>
        </p:nvSpPr>
        <p:spPr>
          <a:xfrm>
            <a:off x="4038600" y="6492875"/>
            <a:ext cx="4114800" cy="365125"/>
          </a:xfrm>
        </p:spPr>
        <p:txBody>
          <a:bodyPr/>
          <a:lstStyle>
            <a:lvl1pPr>
              <a:defRPr>
                <a:solidFill>
                  <a:schemeClr val="bg1"/>
                </a:solidFill>
              </a:defRPr>
            </a:lvl1pPr>
          </a:lstStyle>
          <a:p>
            <a:r>
              <a:rPr lang="sv-SE"/>
              <a:t>22-02-21</a:t>
            </a:r>
          </a:p>
        </p:txBody>
      </p:sp>
    </p:spTree>
    <p:extLst>
      <p:ext uri="{BB962C8B-B14F-4D97-AF65-F5344CB8AC3E}">
        <p14:creationId xmlns:p14="http://schemas.microsoft.com/office/powerpoint/2010/main" val="29496103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tartbild med två bild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11EB11-84E6-45C2-A886-E32A2567F444}"/>
              </a:ext>
            </a:extLst>
          </p:cNvPr>
          <p:cNvSpPr>
            <a:spLocks noGrp="1"/>
          </p:cNvSpPr>
          <p:nvPr>
            <p:ph type="title" hasCustomPrompt="1"/>
          </p:nvPr>
        </p:nvSpPr>
        <p:spPr>
          <a:xfrm>
            <a:off x="831850" y="310121"/>
            <a:ext cx="10604328" cy="1500187"/>
          </a:xfrm>
        </p:spPr>
        <p:txBody>
          <a:bodyPr anchor="b">
            <a:normAutofit/>
          </a:bodyPr>
          <a:lstStyle>
            <a:lvl1pPr algn="ctr">
              <a:defRPr sz="4400">
                <a:latin typeface="Century Gothic" panose="020B0502020202020204" pitchFamily="34" charset="0"/>
              </a:defRPr>
            </a:lvl1pPr>
          </a:lstStyle>
          <a:p>
            <a:r>
              <a:rPr lang="sv-SE"/>
              <a:t>Startsida med två bilder</a:t>
            </a:r>
          </a:p>
        </p:txBody>
      </p:sp>
      <p:sp>
        <p:nvSpPr>
          <p:cNvPr id="3" name="Platshållare för text 2">
            <a:extLst>
              <a:ext uri="{FF2B5EF4-FFF2-40B4-BE49-F238E27FC236}">
                <a16:creationId xmlns:a16="http://schemas.microsoft.com/office/drawing/2014/main" id="{C649AC2F-761C-4F21-8A62-835C8FBE03B1}"/>
              </a:ext>
            </a:extLst>
          </p:cNvPr>
          <p:cNvSpPr>
            <a:spLocks noGrp="1"/>
          </p:cNvSpPr>
          <p:nvPr>
            <p:ph type="body" idx="1" hasCustomPrompt="1"/>
          </p:nvPr>
        </p:nvSpPr>
        <p:spPr>
          <a:xfrm>
            <a:off x="838200" y="5090426"/>
            <a:ext cx="10913247" cy="589778"/>
          </a:xfrm>
        </p:spPr>
        <p:txBody>
          <a:bodyPr>
            <a:normAutofit/>
          </a:bodyPr>
          <a:lstStyle>
            <a:lvl1pPr marL="0" indent="0">
              <a:buNone/>
              <a:defRPr sz="2000">
                <a:solidFill>
                  <a:schemeClr val="bg1">
                    <a:lumMod val="50000"/>
                  </a:schemeClr>
                </a:solidFill>
                <a:latin typeface="Century Gothic" panose="020B0502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Startsida med två bilder</a:t>
            </a:r>
          </a:p>
        </p:txBody>
      </p:sp>
      <p:sp>
        <p:nvSpPr>
          <p:cNvPr id="8" name="Platshållare för bild 7">
            <a:extLst>
              <a:ext uri="{FF2B5EF4-FFF2-40B4-BE49-F238E27FC236}">
                <a16:creationId xmlns:a16="http://schemas.microsoft.com/office/drawing/2014/main" id="{8CCD528F-B2DF-4D18-BE9D-681AD5AB34FB}"/>
              </a:ext>
            </a:extLst>
          </p:cNvPr>
          <p:cNvSpPr>
            <a:spLocks noGrp="1"/>
          </p:cNvSpPr>
          <p:nvPr>
            <p:ph type="pic" sz="quarter" idx="13"/>
          </p:nvPr>
        </p:nvSpPr>
        <p:spPr>
          <a:xfrm>
            <a:off x="838201" y="2038350"/>
            <a:ext cx="5257799" cy="2824034"/>
          </a:xfrm>
        </p:spPr>
        <p:txBody>
          <a:bodyPr/>
          <a:lstStyle>
            <a:lvl1pPr marL="0" indent="0">
              <a:buNone/>
              <a:defRPr/>
            </a:lvl1pPr>
          </a:lstStyle>
          <a:p>
            <a:r>
              <a:rPr lang="sv-SE"/>
              <a:t>Klicka på ikonen för att lägga till en bild</a:t>
            </a:r>
          </a:p>
        </p:txBody>
      </p:sp>
      <p:sp>
        <p:nvSpPr>
          <p:cNvPr id="10" name="Platshållare för bild 9">
            <a:extLst>
              <a:ext uri="{FF2B5EF4-FFF2-40B4-BE49-F238E27FC236}">
                <a16:creationId xmlns:a16="http://schemas.microsoft.com/office/drawing/2014/main" id="{4C10D231-7023-4E76-956A-C1C3D27853AF}"/>
              </a:ext>
            </a:extLst>
          </p:cNvPr>
          <p:cNvSpPr>
            <a:spLocks noGrp="1"/>
          </p:cNvSpPr>
          <p:nvPr>
            <p:ph type="pic" sz="quarter" idx="14"/>
          </p:nvPr>
        </p:nvSpPr>
        <p:spPr>
          <a:xfrm>
            <a:off x="6270625" y="2038350"/>
            <a:ext cx="5165553" cy="2824163"/>
          </a:xfrm>
        </p:spPr>
        <p:txBody>
          <a:bodyPr/>
          <a:lstStyle/>
          <a:p>
            <a:r>
              <a:rPr lang="sv-SE"/>
              <a:t>Klicka på ikonen för att lägga till en bild</a:t>
            </a:r>
          </a:p>
        </p:txBody>
      </p:sp>
      <p:sp>
        <p:nvSpPr>
          <p:cNvPr id="11" name="Platshållare för sidfot 4">
            <a:extLst>
              <a:ext uri="{FF2B5EF4-FFF2-40B4-BE49-F238E27FC236}">
                <a16:creationId xmlns:a16="http://schemas.microsoft.com/office/drawing/2014/main" id="{7F4E845D-7D3C-4B1E-A0EF-F1A4D893878D}"/>
              </a:ext>
            </a:extLst>
          </p:cNvPr>
          <p:cNvSpPr>
            <a:spLocks noGrp="1"/>
          </p:cNvSpPr>
          <p:nvPr>
            <p:ph type="ftr" sz="quarter" idx="11"/>
          </p:nvPr>
        </p:nvSpPr>
        <p:spPr>
          <a:xfrm>
            <a:off x="4038600" y="6492875"/>
            <a:ext cx="4114800" cy="365125"/>
          </a:xfrm>
        </p:spPr>
        <p:txBody>
          <a:bodyPr/>
          <a:lstStyle>
            <a:lvl1pPr>
              <a:defRPr>
                <a:solidFill>
                  <a:schemeClr val="bg1"/>
                </a:solidFill>
              </a:defRPr>
            </a:lvl1pPr>
          </a:lstStyle>
          <a:p>
            <a:r>
              <a:rPr lang="sv-SE"/>
              <a:t>22-02-21</a:t>
            </a:r>
          </a:p>
        </p:txBody>
      </p:sp>
    </p:spTree>
    <p:extLst>
      <p:ext uri="{BB962C8B-B14F-4D97-AF65-F5344CB8AC3E}">
        <p14:creationId xmlns:p14="http://schemas.microsoft.com/office/powerpoint/2010/main" val="3400253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Rubrik och innehåll - lila punk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51C54D1-76EA-421E-9EF2-FCB3728AA94A}"/>
              </a:ext>
            </a:extLst>
          </p:cNvPr>
          <p:cNvSpPr>
            <a:spLocks noGrp="1"/>
          </p:cNvSpPr>
          <p:nvPr>
            <p:ph type="title"/>
          </p:nvPr>
        </p:nvSpPr>
        <p:spPr/>
        <p:txBody>
          <a:bodyPr>
            <a:normAutofit/>
          </a:bodyPr>
          <a:lstStyle>
            <a:lvl1pPr>
              <a:defRPr sz="3600">
                <a:latin typeface="Century Gothic" panose="020B0502020202020204" pitchFamily="34" charset="0"/>
              </a:defRPr>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2B07F8E-999E-48D0-B92B-219427F5FC53}"/>
              </a:ext>
            </a:extLst>
          </p:cNvPr>
          <p:cNvSpPr>
            <a:spLocks noGrp="1"/>
          </p:cNvSpPr>
          <p:nvPr>
            <p:ph idx="1"/>
          </p:nvPr>
        </p:nvSpPr>
        <p:spPr>
          <a:xfrm>
            <a:off x="838200" y="1843913"/>
            <a:ext cx="10515600" cy="3733927"/>
          </a:xfrm>
        </p:spPr>
        <p:txBody>
          <a:bodyPr/>
          <a:lstStyle>
            <a:lvl1pPr>
              <a:buClr>
                <a:schemeClr val="accent3"/>
              </a:buClr>
              <a:defRPr sz="2400"/>
            </a:lvl1pPr>
            <a:lvl2pPr>
              <a:buClr>
                <a:schemeClr val="accent3"/>
              </a:buClr>
              <a:defRPr sz="2200"/>
            </a:lvl2pPr>
            <a:lvl3pPr>
              <a:buClr>
                <a:schemeClr val="accent3"/>
              </a:buClr>
              <a:defRPr/>
            </a:lvl3pPr>
            <a:lvl4pPr>
              <a:buClr>
                <a:schemeClr val="accent3"/>
              </a:buClr>
              <a:defRPr/>
            </a:lvl4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5" name="Platshållare för sidfot 4">
            <a:extLst>
              <a:ext uri="{FF2B5EF4-FFF2-40B4-BE49-F238E27FC236}">
                <a16:creationId xmlns:a16="http://schemas.microsoft.com/office/drawing/2014/main" id="{0807B7BF-899E-4359-A8DB-CF3494E46D4C}"/>
              </a:ext>
            </a:extLst>
          </p:cNvPr>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640519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Rubrik och två innehåll_lila punk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65E69D-A47C-4683-BF90-2A95EDAE9E2F}"/>
              </a:ext>
            </a:extLst>
          </p:cNvPr>
          <p:cNvSpPr>
            <a:spLocks noGrp="1"/>
          </p:cNvSpPr>
          <p:nvPr>
            <p:ph type="title"/>
          </p:nvPr>
        </p:nvSpPr>
        <p:spPr/>
        <p:txBody>
          <a:bodyPr>
            <a:normAutofit/>
          </a:bodyPr>
          <a:lstStyle>
            <a:lvl1pPr>
              <a:defRPr sz="3600">
                <a:solidFill>
                  <a:srgbClr val="7E8C7E"/>
                </a:solidFill>
                <a:latin typeface="Century Gothic" panose="020B0502020202020204" pitchFamily="34" charset="0"/>
              </a:defRPr>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7347752-CBF2-4D3C-B965-EAF447B3F9A9}"/>
              </a:ext>
            </a:extLst>
          </p:cNvPr>
          <p:cNvSpPr>
            <a:spLocks noGrp="1"/>
          </p:cNvSpPr>
          <p:nvPr>
            <p:ph sz="half" idx="1"/>
          </p:nvPr>
        </p:nvSpPr>
        <p:spPr>
          <a:xfrm>
            <a:off x="838200" y="1825625"/>
            <a:ext cx="5181600" cy="4069207"/>
          </a:xfrm>
        </p:spPr>
        <p:txBody>
          <a:bodyPr/>
          <a:lstStyle>
            <a:lvl1pPr>
              <a:buClr>
                <a:schemeClr val="accent4"/>
              </a:buClr>
              <a:defRPr sz="2400">
                <a:latin typeface="Franklin Gothic Book" panose="020B0503020102020204" pitchFamily="34" charset="0"/>
                <a:ea typeface="Cambria" panose="02040503050406030204" pitchFamily="18" charset="0"/>
              </a:defRPr>
            </a:lvl1pPr>
            <a:lvl2pPr>
              <a:buClr>
                <a:schemeClr val="accent4"/>
              </a:buClr>
              <a:defRPr sz="2200">
                <a:latin typeface="Franklin Gothic Book" panose="020B0503020102020204" pitchFamily="34" charset="0"/>
                <a:ea typeface="Cambria" panose="02040503050406030204" pitchFamily="18" charset="0"/>
              </a:defRPr>
            </a:lvl2pPr>
            <a:lvl3pPr>
              <a:buClr>
                <a:schemeClr val="accent4"/>
              </a:buClr>
              <a:defRPr>
                <a:latin typeface="Franklin Gothic Book" panose="020B0503020102020204" pitchFamily="34" charset="0"/>
                <a:ea typeface="Cambria" panose="02040503050406030204" pitchFamily="18" charset="0"/>
              </a:defRPr>
            </a:lvl3pPr>
            <a:lvl4pPr>
              <a:buClr>
                <a:schemeClr val="accent4"/>
              </a:buClr>
              <a:defRPr>
                <a:latin typeface="Franklin Gothic Book" panose="020B0503020102020204" pitchFamily="34" charset="0"/>
                <a:ea typeface="Cambria" panose="02040503050406030204" pitchFamily="18" charset="0"/>
              </a:defRPr>
            </a:lvl4pPr>
            <a:lvl5pPr>
              <a:defRPr>
                <a:latin typeface="Cambria" panose="02040503050406030204" pitchFamily="18" charset="0"/>
                <a:ea typeface="Cambria" panose="02040503050406030204" pitchFamily="18" charset="0"/>
              </a:defRPr>
            </a:lvl5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innehåll 3">
            <a:extLst>
              <a:ext uri="{FF2B5EF4-FFF2-40B4-BE49-F238E27FC236}">
                <a16:creationId xmlns:a16="http://schemas.microsoft.com/office/drawing/2014/main" id="{8495F65B-E88C-4843-A3C4-109ADE106CF8}"/>
              </a:ext>
            </a:extLst>
          </p:cNvPr>
          <p:cNvSpPr>
            <a:spLocks noGrp="1"/>
          </p:cNvSpPr>
          <p:nvPr>
            <p:ph sz="half" idx="2"/>
          </p:nvPr>
        </p:nvSpPr>
        <p:spPr>
          <a:xfrm>
            <a:off x="6172200" y="1825625"/>
            <a:ext cx="5181600" cy="3770503"/>
          </a:xfrm>
        </p:spPr>
        <p:txBody>
          <a:bodyPr/>
          <a:lstStyle>
            <a:lvl1pPr>
              <a:buClr>
                <a:schemeClr val="accent4"/>
              </a:buClr>
              <a:defRPr sz="2400">
                <a:latin typeface="Franklin Gothic Book" panose="020B0503020102020204" pitchFamily="34" charset="0"/>
                <a:ea typeface="Cambria" panose="02040503050406030204" pitchFamily="18" charset="0"/>
              </a:defRPr>
            </a:lvl1pPr>
            <a:lvl2pPr>
              <a:buClr>
                <a:schemeClr val="accent4"/>
              </a:buClr>
              <a:defRPr sz="2200">
                <a:latin typeface="Franklin Gothic Book" panose="020B0503020102020204" pitchFamily="34" charset="0"/>
                <a:ea typeface="Cambria" panose="02040503050406030204" pitchFamily="18" charset="0"/>
              </a:defRPr>
            </a:lvl2pPr>
            <a:lvl3pPr>
              <a:buClr>
                <a:schemeClr val="accent4"/>
              </a:buClr>
              <a:defRPr>
                <a:latin typeface="Franklin Gothic Book" panose="020B0503020102020204" pitchFamily="34" charset="0"/>
                <a:ea typeface="Cambria" panose="02040503050406030204" pitchFamily="18" charset="0"/>
              </a:defRPr>
            </a:lvl3pPr>
            <a:lvl4pPr>
              <a:buClr>
                <a:schemeClr val="accent4"/>
              </a:buClr>
              <a:defRPr>
                <a:latin typeface="Franklin Gothic Book" panose="020B0503020102020204" pitchFamily="34" charset="0"/>
                <a:ea typeface="Cambria" panose="02040503050406030204" pitchFamily="18" charset="0"/>
              </a:defRPr>
            </a:lvl4pPr>
            <a:lvl5pPr>
              <a:defRPr>
                <a:latin typeface="Cambria" panose="02040503050406030204" pitchFamily="18" charset="0"/>
                <a:ea typeface="Cambria" panose="02040503050406030204" pitchFamily="18" charset="0"/>
              </a:defRPr>
            </a:lvl5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6" name="Platshållare för sidfot 5">
            <a:extLst>
              <a:ext uri="{FF2B5EF4-FFF2-40B4-BE49-F238E27FC236}">
                <a16:creationId xmlns:a16="http://schemas.microsoft.com/office/drawing/2014/main" id="{FDFD2310-3CC3-463A-9CE0-FB0229D4F9FA}"/>
              </a:ext>
            </a:extLst>
          </p:cNvPr>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9230855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och två innehåll - gröna punk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02D843C-3ACD-49ED-9840-15272A877422}"/>
              </a:ext>
            </a:extLst>
          </p:cNvPr>
          <p:cNvSpPr>
            <a:spLocks noGrp="1"/>
          </p:cNvSpPr>
          <p:nvPr>
            <p:ph type="title"/>
          </p:nvPr>
        </p:nvSpPr>
        <p:spPr>
          <a:xfrm>
            <a:off x="839788" y="365125"/>
            <a:ext cx="10515600" cy="1325563"/>
          </a:xfrm>
        </p:spPr>
        <p:txBody>
          <a:bodyPr>
            <a:normAutofit/>
          </a:bodyPr>
          <a:lstStyle>
            <a:lvl1pPr>
              <a:defRPr sz="3600">
                <a:solidFill>
                  <a:srgbClr val="9A82A0"/>
                </a:solidFill>
                <a:latin typeface="Century Gothic" panose="020B0502020202020204" pitchFamily="34" charset="0"/>
              </a:defRPr>
            </a:lvl1pPr>
          </a:lstStyle>
          <a:p>
            <a:r>
              <a:rPr lang="sv-SE"/>
              <a:t>Klicka här för att ändra mall för rubrikformat</a:t>
            </a:r>
          </a:p>
        </p:txBody>
      </p:sp>
      <p:sp>
        <p:nvSpPr>
          <p:cNvPr id="4" name="Platshållare för innehåll 3">
            <a:extLst>
              <a:ext uri="{FF2B5EF4-FFF2-40B4-BE49-F238E27FC236}">
                <a16:creationId xmlns:a16="http://schemas.microsoft.com/office/drawing/2014/main" id="{ECAB37E0-6E3E-4F9D-B0FC-C197CA39A86B}"/>
              </a:ext>
            </a:extLst>
          </p:cNvPr>
          <p:cNvSpPr>
            <a:spLocks noGrp="1"/>
          </p:cNvSpPr>
          <p:nvPr>
            <p:ph sz="half" idx="2"/>
          </p:nvPr>
        </p:nvSpPr>
        <p:spPr>
          <a:xfrm>
            <a:off x="839788" y="1810513"/>
            <a:ext cx="5157787" cy="4145280"/>
          </a:xfrm>
        </p:spPr>
        <p:txBody>
          <a:bodyPr/>
          <a:lstStyle>
            <a:lvl1pPr>
              <a:buClr>
                <a:srgbClr val="7E8C7E"/>
              </a:buClr>
              <a:defRPr sz="2400">
                <a:latin typeface="Candara" panose="020E0502030303020204" pitchFamily="34" charset="0"/>
                <a:ea typeface="Cambria" panose="02040503050406030204" pitchFamily="18" charset="0"/>
              </a:defRPr>
            </a:lvl1pPr>
            <a:lvl2pPr>
              <a:buClr>
                <a:srgbClr val="7E8C7E"/>
              </a:buClr>
              <a:defRPr sz="2200">
                <a:latin typeface="Candara" panose="020E0502030303020204" pitchFamily="34" charset="0"/>
                <a:ea typeface="Cambria" panose="02040503050406030204" pitchFamily="18" charset="0"/>
              </a:defRPr>
            </a:lvl2pPr>
            <a:lvl3pPr>
              <a:buClr>
                <a:srgbClr val="7E8C7E"/>
              </a:buClr>
              <a:defRPr sz="2000">
                <a:latin typeface="Candara" panose="020E0502030303020204" pitchFamily="34" charset="0"/>
                <a:ea typeface="Cambria" panose="02040503050406030204" pitchFamily="18" charset="0"/>
              </a:defRPr>
            </a:lvl3pPr>
            <a:lvl4pPr>
              <a:buClr>
                <a:srgbClr val="7E8C7E"/>
              </a:buClr>
              <a:defRPr>
                <a:latin typeface="Candara" panose="020E0502030303020204" pitchFamily="34" charset="0"/>
                <a:ea typeface="Cambria" panose="02040503050406030204" pitchFamily="18" charset="0"/>
              </a:defRPr>
            </a:lvl4pPr>
            <a:lvl5pPr>
              <a:defRPr>
                <a:latin typeface="Cambria" panose="02040503050406030204" pitchFamily="18" charset="0"/>
                <a:ea typeface="Cambria" panose="02040503050406030204" pitchFamily="18" charset="0"/>
              </a:defRPr>
            </a:lvl5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6" name="Platshållare för innehåll 5">
            <a:extLst>
              <a:ext uri="{FF2B5EF4-FFF2-40B4-BE49-F238E27FC236}">
                <a16:creationId xmlns:a16="http://schemas.microsoft.com/office/drawing/2014/main" id="{A4895E3D-3DA3-4502-813D-A13A44F5B0B6}"/>
              </a:ext>
            </a:extLst>
          </p:cNvPr>
          <p:cNvSpPr>
            <a:spLocks noGrp="1"/>
          </p:cNvSpPr>
          <p:nvPr>
            <p:ph sz="quarter" idx="4"/>
          </p:nvPr>
        </p:nvSpPr>
        <p:spPr>
          <a:xfrm>
            <a:off x="6172200" y="1810513"/>
            <a:ext cx="5183188" cy="3803904"/>
          </a:xfrm>
        </p:spPr>
        <p:txBody>
          <a:bodyPr/>
          <a:lstStyle>
            <a:lvl1pPr>
              <a:buClr>
                <a:srgbClr val="7E8C7E"/>
              </a:buClr>
              <a:defRPr sz="2400">
                <a:latin typeface="Candara" panose="020E0502030303020204" pitchFamily="34" charset="0"/>
                <a:ea typeface="Cambria" panose="02040503050406030204" pitchFamily="18" charset="0"/>
              </a:defRPr>
            </a:lvl1pPr>
            <a:lvl2pPr>
              <a:buClr>
                <a:srgbClr val="7E8C7E"/>
              </a:buClr>
              <a:defRPr sz="2200">
                <a:latin typeface="Candara" panose="020E0502030303020204" pitchFamily="34" charset="0"/>
                <a:ea typeface="Cambria" panose="02040503050406030204" pitchFamily="18" charset="0"/>
              </a:defRPr>
            </a:lvl2pPr>
            <a:lvl3pPr>
              <a:buClr>
                <a:srgbClr val="7E8C7E"/>
              </a:buClr>
              <a:defRPr>
                <a:latin typeface="Candara" panose="020E0502030303020204" pitchFamily="34" charset="0"/>
                <a:ea typeface="Cambria" panose="02040503050406030204" pitchFamily="18" charset="0"/>
              </a:defRPr>
            </a:lvl3pPr>
            <a:lvl4pPr>
              <a:buClr>
                <a:srgbClr val="7E8C7E"/>
              </a:buClr>
              <a:defRPr>
                <a:latin typeface="Candara" panose="020E0502030303020204" pitchFamily="34" charset="0"/>
                <a:ea typeface="Cambria" panose="02040503050406030204" pitchFamily="18" charset="0"/>
              </a:defRPr>
            </a:lvl4pPr>
            <a:lvl5pPr>
              <a:defRPr>
                <a:latin typeface="Cambria" panose="02040503050406030204" pitchFamily="18" charset="0"/>
                <a:ea typeface="Cambria" panose="02040503050406030204" pitchFamily="18" charset="0"/>
              </a:defRPr>
            </a:lvl5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8" name="Platshållare för sidfot 7">
            <a:extLst>
              <a:ext uri="{FF2B5EF4-FFF2-40B4-BE49-F238E27FC236}">
                <a16:creationId xmlns:a16="http://schemas.microsoft.com/office/drawing/2014/main" id="{AF4095D8-1C60-43FD-B688-AFDA21ECCDCF}"/>
              </a:ext>
            </a:extLst>
          </p:cNvPr>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15818730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7161A4-CF9E-42E5-BEAD-32232789C29B}"/>
              </a:ext>
            </a:extLst>
          </p:cNvPr>
          <p:cNvSpPr>
            <a:spLocks noGrp="1"/>
          </p:cNvSpPr>
          <p:nvPr>
            <p:ph type="title"/>
          </p:nvPr>
        </p:nvSpPr>
        <p:spPr/>
        <p:txBody>
          <a:bodyPr>
            <a:normAutofit/>
          </a:bodyPr>
          <a:lstStyle>
            <a:lvl1pPr>
              <a:defRPr sz="3600">
                <a:latin typeface="Century Gothic" panose="020B0502020202020204" pitchFamily="34" charset="0"/>
              </a:defRPr>
            </a:lvl1pPr>
          </a:lstStyle>
          <a:p>
            <a:r>
              <a:rPr lang="sv-SE"/>
              <a:t>Klicka här för att ändra mall för rubrikformat</a:t>
            </a:r>
          </a:p>
        </p:txBody>
      </p:sp>
      <p:sp>
        <p:nvSpPr>
          <p:cNvPr id="4" name="Platshållare för sidfot 3">
            <a:extLst>
              <a:ext uri="{FF2B5EF4-FFF2-40B4-BE49-F238E27FC236}">
                <a16:creationId xmlns:a16="http://schemas.microsoft.com/office/drawing/2014/main" id="{73745BAD-B712-42EC-AE5D-67162D3CC8FF}"/>
              </a:ext>
            </a:extLst>
          </p:cNvPr>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8114255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sidfot 2">
            <a:extLst>
              <a:ext uri="{FF2B5EF4-FFF2-40B4-BE49-F238E27FC236}">
                <a16:creationId xmlns:a16="http://schemas.microsoft.com/office/drawing/2014/main" id="{FEEC5730-29B3-4A22-9C9A-D35A7BA63706}"/>
              </a:ext>
            </a:extLst>
          </p:cNvPr>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21777717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Text med bildtext - lila punk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D95310-B835-4DB1-AFFF-FEA0ADCCCFF3}"/>
              </a:ext>
            </a:extLst>
          </p:cNvPr>
          <p:cNvSpPr>
            <a:spLocks noGrp="1"/>
          </p:cNvSpPr>
          <p:nvPr>
            <p:ph type="title"/>
          </p:nvPr>
        </p:nvSpPr>
        <p:spPr>
          <a:xfrm>
            <a:off x="839788" y="457200"/>
            <a:ext cx="3932237" cy="1600200"/>
          </a:xfrm>
        </p:spPr>
        <p:txBody>
          <a:bodyPr anchor="b">
            <a:normAutofit/>
          </a:bodyPr>
          <a:lstStyle>
            <a:lvl1pPr>
              <a:defRPr sz="2800">
                <a:latin typeface="Century Gothic" panose="020B0502020202020204" pitchFamily="34" charset="0"/>
              </a:defRPr>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82FB454-3E45-4AF1-B8A3-2F371F3E3271}"/>
              </a:ext>
            </a:extLst>
          </p:cNvPr>
          <p:cNvSpPr>
            <a:spLocks noGrp="1"/>
          </p:cNvSpPr>
          <p:nvPr>
            <p:ph idx="1"/>
          </p:nvPr>
        </p:nvSpPr>
        <p:spPr>
          <a:xfrm>
            <a:off x="5183188" y="987425"/>
            <a:ext cx="6172200" cy="4590415"/>
          </a:xfrm>
        </p:spPr>
        <p:txBody>
          <a:bodyPr/>
          <a:lstStyle>
            <a:lvl1pPr>
              <a:buClr>
                <a:schemeClr val="accent3"/>
              </a:buClr>
              <a:defRPr sz="2400"/>
            </a:lvl1pPr>
            <a:lvl2pPr>
              <a:buClr>
                <a:schemeClr val="accent3"/>
              </a:buClr>
              <a:defRPr sz="2200"/>
            </a:lvl2pPr>
            <a:lvl3pPr>
              <a:buClr>
                <a:schemeClr val="accent3"/>
              </a:buClr>
              <a:defRPr sz="2000"/>
            </a:lvl3pPr>
            <a:lvl4pPr>
              <a:buClr>
                <a:schemeClr val="accent3"/>
              </a:buClr>
              <a:defRPr sz="18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text 3">
            <a:extLst>
              <a:ext uri="{FF2B5EF4-FFF2-40B4-BE49-F238E27FC236}">
                <a16:creationId xmlns:a16="http://schemas.microsoft.com/office/drawing/2014/main" id="{2CCB87DB-0FDC-45F7-8777-F850219233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6" name="Platshållare för sidfot 5">
            <a:extLst>
              <a:ext uri="{FF2B5EF4-FFF2-40B4-BE49-F238E27FC236}">
                <a16:creationId xmlns:a16="http://schemas.microsoft.com/office/drawing/2014/main" id="{7FD6A493-AB7B-4635-9E3C-70FCF402F6C5}"/>
              </a:ext>
            </a:extLst>
          </p:cNvPr>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1301996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rtbild med en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11EB11-84E6-45C2-A886-E32A2567F444}"/>
              </a:ext>
            </a:extLst>
          </p:cNvPr>
          <p:cNvSpPr>
            <a:spLocks noGrp="1"/>
          </p:cNvSpPr>
          <p:nvPr>
            <p:ph type="title" hasCustomPrompt="1"/>
          </p:nvPr>
        </p:nvSpPr>
        <p:spPr>
          <a:xfrm>
            <a:off x="831850" y="310121"/>
            <a:ext cx="9890227" cy="1500187"/>
          </a:xfrm>
        </p:spPr>
        <p:txBody>
          <a:bodyPr anchor="b">
            <a:normAutofit/>
          </a:bodyPr>
          <a:lstStyle>
            <a:lvl1pPr algn="ctr">
              <a:defRPr sz="4400">
                <a:latin typeface="Century Gothic" panose="020B0502020202020204" pitchFamily="34" charset="0"/>
              </a:defRPr>
            </a:lvl1pPr>
          </a:lstStyle>
          <a:p>
            <a:r>
              <a:rPr lang="sv-SE"/>
              <a:t>Startsida med en bild</a:t>
            </a:r>
          </a:p>
        </p:txBody>
      </p:sp>
      <p:sp>
        <p:nvSpPr>
          <p:cNvPr id="3" name="Platshållare för text 2">
            <a:extLst>
              <a:ext uri="{FF2B5EF4-FFF2-40B4-BE49-F238E27FC236}">
                <a16:creationId xmlns:a16="http://schemas.microsoft.com/office/drawing/2014/main" id="{C649AC2F-761C-4F21-8A62-835C8FBE03B1}"/>
              </a:ext>
            </a:extLst>
          </p:cNvPr>
          <p:cNvSpPr>
            <a:spLocks noGrp="1"/>
          </p:cNvSpPr>
          <p:nvPr>
            <p:ph type="body" idx="1" hasCustomPrompt="1"/>
          </p:nvPr>
        </p:nvSpPr>
        <p:spPr>
          <a:xfrm>
            <a:off x="2468880" y="5054055"/>
            <a:ext cx="7333488" cy="859270"/>
          </a:xfrm>
        </p:spPr>
        <p:txBody>
          <a:bodyPr>
            <a:normAutofit/>
          </a:bodyPr>
          <a:lstStyle>
            <a:lvl1pPr marL="0" indent="0">
              <a:buNone/>
              <a:defRPr sz="2000">
                <a:solidFill>
                  <a:schemeClr val="bg1">
                    <a:lumMod val="50000"/>
                  </a:schemeClr>
                </a:solidFill>
                <a:latin typeface="Century Gothic" panose="020B0502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Startsida med en bild</a:t>
            </a:r>
          </a:p>
        </p:txBody>
      </p:sp>
      <p:sp>
        <p:nvSpPr>
          <p:cNvPr id="8" name="Platshållare för bild 7">
            <a:extLst>
              <a:ext uri="{FF2B5EF4-FFF2-40B4-BE49-F238E27FC236}">
                <a16:creationId xmlns:a16="http://schemas.microsoft.com/office/drawing/2014/main" id="{8CCD528F-B2DF-4D18-BE9D-681AD5AB34FB}"/>
              </a:ext>
            </a:extLst>
          </p:cNvPr>
          <p:cNvSpPr>
            <a:spLocks noGrp="1"/>
          </p:cNvSpPr>
          <p:nvPr>
            <p:ph type="pic" sz="quarter" idx="13"/>
          </p:nvPr>
        </p:nvSpPr>
        <p:spPr>
          <a:xfrm>
            <a:off x="2468880" y="2038350"/>
            <a:ext cx="7333488" cy="2824034"/>
          </a:xfrm>
        </p:spPr>
        <p:txBody>
          <a:bodyPr/>
          <a:lstStyle>
            <a:lvl1pPr marL="0" indent="0">
              <a:buNone/>
              <a:defRPr>
                <a:latin typeface="Franklin Gothic Book" panose="020B0503020102020204" pitchFamily="34" charset="0"/>
              </a:defRPr>
            </a:lvl1pPr>
          </a:lstStyle>
          <a:p>
            <a:r>
              <a:rPr lang="sv-SE"/>
              <a:t>Klicka på ikonen för att lägga till en bild</a:t>
            </a:r>
          </a:p>
        </p:txBody>
      </p:sp>
      <p:sp>
        <p:nvSpPr>
          <p:cNvPr id="9" name="Platshållare för sidfot 4">
            <a:extLst>
              <a:ext uri="{FF2B5EF4-FFF2-40B4-BE49-F238E27FC236}">
                <a16:creationId xmlns:a16="http://schemas.microsoft.com/office/drawing/2014/main" id="{4ED8E56D-B8F3-4CD5-81EB-9FCD0F4C6BCB}"/>
              </a:ext>
            </a:extLst>
          </p:cNvPr>
          <p:cNvSpPr>
            <a:spLocks noGrp="1"/>
          </p:cNvSpPr>
          <p:nvPr>
            <p:ph type="ftr" sz="quarter" idx="11"/>
          </p:nvPr>
        </p:nvSpPr>
        <p:spPr>
          <a:xfrm>
            <a:off x="4038600" y="6492875"/>
            <a:ext cx="4114800" cy="365125"/>
          </a:xfrm>
        </p:spPr>
        <p:txBody>
          <a:bodyPr/>
          <a:lstStyle>
            <a:lvl1pPr>
              <a:defRPr>
                <a:solidFill>
                  <a:schemeClr val="bg1"/>
                </a:solidFill>
              </a:defRPr>
            </a:lvl1pPr>
          </a:lstStyle>
          <a:p>
            <a:r>
              <a:rPr lang="sv-SE"/>
              <a:t>22-02-21</a:t>
            </a:r>
          </a:p>
        </p:txBody>
      </p:sp>
    </p:spTree>
    <p:extLst>
      <p:ext uri="{BB962C8B-B14F-4D97-AF65-F5344CB8AC3E}">
        <p14:creationId xmlns:p14="http://schemas.microsoft.com/office/powerpoint/2010/main" val="21207698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818B33-5D9C-4FD8-8A91-14282CCCAE77}"/>
              </a:ext>
            </a:extLst>
          </p:cNvPr>
          <p:cNvSpPr>
            <a:spLocks noGrp="1"/>
          </p:cNvSpPr>
          <p:nvPr>
            <p:ph type="title"/>
          </p:nvPr>
        </p:nvSpPr>
        <p:spPr>
          <a:xfrm>
            <a:off x="839788" y="457200"/>
            <a:ext cx="3932237" cy="1600200"/>
          </a:xfrm>
        </p:spPr>
        <p:txBody>
          <a:bodyPr anchor="b">
            <a:normAutofit/>
          </a:bodyPr>
          <a:lstStyle>
            <a:lvl1pPr>
              <a:defRPr sz="2800">
                <a:latin typeface="Century Gothic" panose="020B0502020202020204" pitchFamily="34" charset="0"/>
              </a:defRPr>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4C4C0F26-3D76-4A48-B099-09EF60934861}"/>
              </a:ext>
            </a:extLst>
          </p:cNvPr>
          <p:cNvSpPr>
            <a:spLocks noGrp="1"/>
          </p:cNvSpPr>
          <p:nvPr>
            <p:ph type="pic" idx="1"/>
          </p:nvPr>
        </p:nvSpPr>
        <p:spPr>
          <a:xfrm>
            <a:off x="5183188" y="987425"/>
            <a:ext cx="6172200" cy="45843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877D7A35-C7F2-43D8-B0B1-4B32B99B85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6" name="Platshållare för sidfot 5">
            <a:extLst>
              <a:ext uri="{FF2B5EF4-FFF2-40B4-BE49-F238E27FC236}">
                <a16:creationId xmlns:a16="http://schemas.microsoft.com/office/drawing/2014/main" id="{12BBFC5F-E377-4E14-B542-B94DA3B166F7}"/>
              </a:ext>
            </a:extLst>
          </p:cNvPr>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2614745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rtbild med två bild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11EB11-84E6-45C2-A886-E32A2567F444}"/>
              </a:ext>
            </a:extLst>
          </p:cNvPr>
          <p:cNvSpPr>
            <a:spLocks noGrp="1"/>
          </p:cNvSpPr>
          <p:nvPr>
            <p:ph type="title" hasCustomPrompt="1"/>
          </p:nvPr>
        </p:nvSpPr>
        <p:spPr>
          <a:xfrm>
            <a:off x="831850" y="310121"/>
            <a:ext cx="9786989" cy="1500187"/>
          </a:xfrm>
        </p:spPr>
        <p:txBody>
          <a:bodyPr anchor="b">
            <a:normAutofit/>
          </a:bodyPr>
          <a:lstStyle>
            <a:lvl1pPr algn="ctr">
              <a:defRPr sz="4400">
                <a:latin typeface="Century Gothic" panose="020B0502020202020204" pitchFamily="34" charset="0"/>
              </a:defRPr>
            </a:lvl1pPr>
          </a:lstStyle>
          <a:p>
            <a:r>
              <a:rPr lang="sv-SE"/>
              <a:t>Startsida med två bilder</a:t>
            </a:r>
          </a:p>
        </p:txBody>
      </p:sp>
      <p:sp>
        <p:nvSpPr>
          <p:cNvPr id="3" name="Platshållare för text 2">
            <a:extLst>
              <a:ext uri="{FF2B5EF4-FFF2-40B4-BE49-F238E27FC236}">
                <a16:creationId xmlns:a16="http://schemas.microsoft.com/office/drawing/2014/main" id="{C649AC2F-761C-4F21-8A62-835C8FBE03B1}"/>
              </a:ext>
            </a:extLst>
          </p:cNvPr>
          <p:cNvSpPr>
            <a:spLocks noGrp="1"/>
          </p:cNvSpPr>
          <p:nvPr>
            <p:ph type="body" idx="1" hasCustomPrompt="1"/>
          </p:nvPr>
        </p:nvSpPr>
        <p:spPr>
          <a:xfrm>
            <a:off x="838200" y="5090426"/>
            <a:ext cx="10913247" cy="589778"/>
          </a:xfrm>
        </p:spPr>
        <p:txBody>
          <a:bodyPr>
            <a:normAutofit/>
          </a:bodyPr>
          <a:lstStyle>
            <a:lvl1pPr marL="0" indent="0">
              <a:buNone/>
              <a:defRPr sz="2000">
                <a:solidFill>
                  <a:schemeClr val="bg1">
                    <a:lumMod val="50000"/>
                  </a:schemeClr>
                </a:solidFill>
                <a:latin typeface="Century Gothic" panose="020B0502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Startsida med två bilder</a:t>
            </a:r>
          </a:p>
        </p:txBody>
      </p:sp>
      <p:sp>
        <p:nvSpPr>
          <p:cNvPr id="8" name="Platshållare för bild 7">
            <a:extLst>
              <a:ext uri="{FF2B5EF4-FFF2-40B4-BE49-F238E27FC236}">
                <a16:creationId xmlns:a16="http://schemas.microsoft.com/office/drawing/2014/main" id="{8CCD528F-B2DF-4D18-BE9D-681AD5AB34FB}"/>
              </a:ext>
            </a:extLst>
          </p:cNvPr>
          <p:cNvSpPr>
            <a:spLocks noGrp="1"/>
          </p:cNvSpPr>
          <p:nvPr>
            <p:ph type="pic" sz="quarter" idx="13"/>
          </p:nvPr>
        </p:nvSpPr>
        <p:spPr>
          <a:xfrm>
            <a:off x="838201" y="2038350"/>
            <a:ext cx="5257799" cy="2824034"/>
          </a:xfrm>
        </p:spPr>
        <p:txBody>
          <a:bodyPr/>
          <a:lstStyle>
            <a:lvl1pPr marL="0" indent="0">
              <a:buNone/>
              <a:defRPr>
                <a:latin typeface="Franklin Gothic Book" panose="020B0503020102020204" pitchFamily="34" charset="0"/>
              </a:defRPr>
            </a:lvl1pPr>
          </a:lstStyle>
          <a:p>
            <a:r>
              <a:rPr lang="sv-SE"/>
              <a:t>Klicka på ikonen för att lägga till en bild</a:t>
            </a:r>
          </a:p>
        </p:txBody>
      </p:sp>
      <p:sp>
        <p:nvSpPr>
          <p:cNvPr id="10" name="Platshållare för bild 9">
            <a:extLst>
              <a:ext uri="{FF2B5EF4-FFF2-40B4-BE49-F238E27FC236}">
                <a16:creationId xmlns:a16="http://schemas.microsoft.com/office/drawing/2014/main" id="{4C10D231-7023-4E76-956A-C1C3D27853AF}"/>
              </a:ext>
            </a:extLst>
          </p:cNvPr>
          <p:cNvSpPr>
            <a:spLocks noGrp="1"/>
          </p:cNvSpPr>
          <p:nvPr>
            <p:ph type="pic" sz="quarter" idx="14"/>
          </p:nvPr>
        </p:nvSpPr>
        <p:spPr>
          <a:xfrm>
            <a:off x="6270625" y="2038350"/>
            <a:ext cx="5165553" cy="2824163"/>
          </a:xfrm>
        </p:spPr>
        <p:txBody>
          <a:bodyPr/>
          <a:lstStyle>
            <a:lvl1pPr>
              <a:defRPr>
                <a:latin typeface="Franklin Gothic Book" panose="020B0503020102020204" pitchFamily="34" charset="0"/>
              </a:defRPr>
            </a:lvl1pPr>
          </a:lstStyle>
          <a:p>
            <a:r>
              <a:rPr lang="sv-SE"/>
              <a:t>Klicka på ikonen för att lägga till en bild</a:t>
            </a:r>
          </a:p>
        </p:txBody>
      </p:sp>
      <p:sp>
        <p:nvSpPr>
          <p:cNvPr id="11" name="Platshållare för sidfot 4">
            <a:extLst>
              <a:ext uri="{FF2B5EF4-FFF2-40B4-BE49-F238E27FC236}">
                <a16:creationId xmlns:a16="http://schemas.microsoft.com/office/drawing/2014/main" id="{7F4E845D-7D3C-4B1E-A0EF-F1A4D893878D}"/>
              </a:ext>
            </a:extLst>
          </p:cNvPr>
          <p:cNvSpPr>
            <a:spLocks noGrp="1"/>
          </p:cNvSpPr>
          <p:nvPr>
            <p:ph type="ftr" sz="quarter" idx="11"/>
          </p:nvPr>
        </p:nvSpPr>
        <p:spPr>
          <a:xfrm>
            <a:off x="4038600" y="6492875"/>
            <a:ext cx="4114800" cy="365125"/>
          </a:xfrm>
        </p:spPr>
        <p:txBody>
          <a:bodyPr/>
          <a:lstStyle>
            <a:lvl1pPr>
              <a:defRPr>
                <a:solidFill>
                  <a:schemeClr val="bg1"/>
                </a:solidFill>
              </a:defRPr>
            </a:lvl1pPr>
          </a:lstStyle>
          <a:p>
            <a:r>
              <a:rPr lang="sv-SE"/>
              <a:t>22-02-21</a:t>
            </a:r>
          </a:p>
        </p:txBody>
      </p:sp>
    </p:spTree>
    <p:extLst>
      <p:ext uri="{BB962C8B-B14F-4D97-AF65-F5344CB8AC3E}">
        <p14:creationId xmlns:p14="http://schemas.microsoft.com/office/powerpoint/2010/main" val="1001411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 lila punk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51C54D1-76EA-421E-9EF2-FCB3728AA94A}"/>
              </a:ext>
            </a:extLst>
          </p:cNvPr>
          <p:cNvSpPr>
            <a:spLocks noGrp="1"/>
          </p:cNvSpPr>
          <p:nvPr>
            <p:ph type="title"/>
          </p:nvPr>
        </p:nvSpPr>
        <p:spPr>
          <a:xfrm>
            <a:off x="838200" y="365125"/>
            <a:ext cx="9765890" cy="1325563"/>
          </a:xfrm>
        </p:spPr>
        <p:txBody>
          <a:bodyPr>
            <a:normAutofit/>
          </a:bodyPr>
          <a:lstStyle>
            <a:lvl1pPr>
              <a:defRPr sz="3600">
                <a:latin typeface="Century Gothic" panose="020B0502020202020204" pitchFamily="34" charset="0"/>
              </a:defRPr>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2B07F8E-999E-48D0-B92B-219427F5FC53}"/>
              </a:ext>
            </a:extLst>
          </p:cNvPr>
          <p:cNvSpPr>
            <a:spLocks noGrp="1"/>
          </p:cNvSpPr>
          <p:nvPr>
            <p:ph idx="1"/>
          </p:nvPr>
        </p:nvSpPr>
        <p:spPr>
          <a:xfrm>
            <a:off x="838200" y="1843913"/>
            <a:ext cx="10515600" cy="3733927"/>
          </a:xfrm>
        </p:spPr>
        <p:txBody>
          <a:bodyPr/>
          <a:lstStyle>
            <a:lvl1pPr>
              <a:buClr>
                <a:schemeClr val="accent4"/>
              </a:buClr>
              <a:defRPr sz="2400">
                <a:latin typeface="Franklin Gothic Book" panose="020B0503020102020204" pitchFamily="34" charset="0"/>
              </a:defRPr>
            </a:lvl1pPr>
            <a:lvl2pPr>
              <a:buClr>
                <a:schemeClr val="accent4"/>
              </a:buClr>
              <a:defRPr sz="2200">
                <a:latin typeface="Franklin Gothic Book" panose="020B0503020102020204" pitchFamily="34" charset="0"/>
              </a:defRPr>
            </a:lvl2pPr>
            <a:lvl3pPr>
              <a:buClr>
                <a:schemeClr val="accent4"/>
              </a:buClr>
              <a:defRPr>
                <a:latin typeface="Franklin Gothic Book" panose="020B0503020102020204" pitchFamily="34" charset="0"/>
              </a:defRPr>
            </a:lvl3pPr>
            <a:lvl4pPr>
              <a:buClr>
                <a:schemeClr val="accent4"/>
              </a:buClr>
              <a:defRPr>
                <a:latin typeface="Franklin Gothic Book" panose="020B0503020102020204" pitchFamily="34" charset="0"/>
              </a:defRPr>
            </a:lvl4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5" name="Platshållare för sidfot 4">
            <a:extLst>
              <a:ext uri="{FF2B5EF4-FFF2-40B4-BE49-F238E27FC236}">
                <a16:creationId xmlns:a16="http://schemas.microsoft.com/office/drawing/2014/main" id="{0807B7BF-899E-4359-A8DB-CF3494E46D4C}"/>
              </a:ext>
            </a:extLst>
          </p:cNvPr>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1377613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Rubrik och två innehåll_lila punk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65E69D-A47C-4683-BF90-2A95EDAE9E2F}"/>
              </a:ext>
            </a:extLst>
          </p:cNvPr>
          <p:cNvSpPr>
            <a:spLocks noGrp="1"/>
          </p:cNvSpPr>
          <p:nvPr>
            <p:ph type="title"/>
          </p:nvPr>
        </p:nvSpPr>
        <p:spPr>
          <a:xfrm>
            <a:off x="838200" y="365125"/>
            <a:ext cx="9780639" cy="1325563"/>
          </a:xfrm>
        </p:spPr>
        <p:txBody>
          <a:bodyPr>
            <a:normAutofit/>
          </a:bodyPr>
          <a:lstStyle>
            <a:lvl1pPr>
              <a:defRPr sz="3600">
                <a:solidFill>
                  <a:srgbClr val="7E8C7E"/>
                </a:solidFill>
                <a:latin typeface="Century Gothic" panose="020B0502020202020204" pitchFamily="34" charset="0"/>
              </a:defRPr>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7347752-CBF2-4D3C-B965-EAF447B3F9A9}"/>
              </a:ext>
            </a:extLst>
          </p:cNvPr>
          <p:cNvSpPr>
            <a:spLocks noGrp="1"/>
          </p:cNvSpPr>
          <p:nvPr>
            <p:ph sz="half" idx="1"/>
          </p:nvPr>
        </p:nvSpPr>
        <p:spPr>
          <a:xfrm>
            <a:off x="838200" y="1825625"/>
            <a:ext cx="5181600" cy="4069207"/>
          </a:xfrm>
        </p:spPr>
        <p:txBody>
          <a:bodyPr/>
          <a:lstStyle>
            <a:lvl1pPr>
              <a:buClr>
                <a:schemeClr val="accent3"/>
              </a:buClr>
              <a:defRPr sz="2400">
                <a:latin typeface="Franklin Gothic Book" panose="020B0503020102020204" pitchFamily="34" charset="0"/>
                <a:ea typeface="Cambria" panose="02040503050406030204" pitchFamily="18" charset="0"/>
              </a:defRPr>
            </a:lvl1pPr>
            <a:lvl2pPr>
              <a:buClr>
                <a:schemeClr val="accent3"/>
              </a:buClr>
              <a:defRPr sz="2200">
                <a:latin typeface="Franklin Gothic Book" panose="020B0503020102020204" pitchFamily="34" charset="0"/>
                <a:ea typeface="Cambria" panose="02040503050406030204" pitchFamily="18" charset="0"/>
              </a:defRPr>
            </a:lvl2pPr>
            <a:lvl3pPr>
              <a:buClr>
                <a:schemeClr val="accent3"/>
              </a:buClr>
              <a:defRPr>
                <a:latin typeface="Franklin Gothic Book" panose="020B0503020102020204" pitchFamily="34" charset="0"/>
                <a:ea typeface="Cambria" panose="02040503050406030204" pitchFamily="18" charset="0"/>
              </a:defRPr>
            </a:lvl3pPr>
            <a:lvl4pPr>
              <a:buClr>
                <a:schemeClr val="accent3"/>
              </a:buClr>
              <a:defRPr>
                <a:latin typeface="Franklin Gothic Book" panose="020B0503020102020204" pitchFamily="34" charset="0"/>
                <a:ea typeface="Cambria" panose="02040503050406030204" pitchFamily="18" charset="0"/>
              </a:defRPr>
            </a:lvl4pPr>
            <a:lvl5pPr>
              <a:defRPr>
                <a:latin typeface="Cambria" panose="02040503050406030204" pitchFamily="18" charset="0"/>
                <a:ea typeface="Cambria" panose="02040503050406030204" pitchFamily="18" charset="0"/>
              </a:defRPr>
            </a:lvl5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innehåll 3">
            <a:extLst>
              <a:ext uri="{FF2B5EF4-FFF2-40B4-BE49-F238E27FC236}">
                <a16:creationId xmlns:a16="http://schemas.microsoft.com/office/drawing/2014/main" id="{8495F65B-E88C-4843-A3C4-109ADE106CF8}"/>
              </a:ext>
            </a:extLst>
          </p:cNvPr>
          <p:cNvSpPr>
            <a:spLocks noGrp="1"/>
          </p:cNvSpPr>
          <p:nvPr>
            <p:ph sz="half" idx="2"/>
          </p:nvPr>
        </p:nvSpPr>
        <p:spPr>
          <a:xfrm>
            <a:off x="6172200" y="1825625"/>
            <a:ext cx="5181600" cy="3770503"/>
          </a:xfrm>
        </p:spPr>
        <p:txBody>
          <a:bodyPr/>
          <a:lstStyle>
            <a:lvl1pPr>
              <a:buClr>
                <a:schemeClr val="accent3"/>
              </a:buClr>
              <a:defRPr sz="2400">
                <a:latin typeface="Franklin Gothic Book" panose="020B0503020102020204" pitchFamily="34" charset="0"/>
                <a:ea typeface="Cambria" panose="02040503050406030204" pitchFamily="18" charset="0"/>
              </a:defRPr>
            </a:lvl1pPr>
            <a:lvl2pPr>
              <a:buClr>
                <a:schemeClr val="accent3"/>
              </a:buClr>
              <a:defRPr sz="2200">
                <a:latin typeface="Franklin Gothic Book" panose="020B0503020102020204" pitchFamily="34" charset="0"/>
                <a:ea typeface="Cambria" panose="02040503050406030204" pitchFamily="18" charset="0"/>
              </a:defRPr>
            </a:lvl2pPr>
            <a:lvl3pPr>
              <a:buClr>
                <a:schemeClr val="accent3"/>
              </a:buClr>
              <a:defRPr>
                <a:latin typeface="Franklin Gothic Book" panose="020B0503020102020204" pitchFamily="34" charset="0"/>
                <a:ea typeface="Cambria" panose="02040503050406030204" pitchFamily="18" charset="0"/>
              </a:defRPr>
            </a:lvl3pPr>
            <a:lvl4pPr>
              <a:buClr>
                <a:schemeClr val="accent3"/>
              </a:buClr>
              <a:defRPr>
                <a:latin typeface="Franklin Gothic Book" panose="020B0503020102020204" pitchFamily="34" charset="0"/>
                <a:ea typeface="Cambria" panose="02040503050406030204" pitchFamily="18" charset="0"/>
              </a:defRPr>
            </a:lvl4pPr>
            <a:lvl5pPr>
              <a:defRPr>
                <a:latin typeface="Cambria" panose="02040503050406030204" pitchFamily="18" charset="0"/>
                <a:ea typeface="Cambria" panose="02040503050406030204" pitchFamily="18" charset="0"/>
              </a:defRPr>
            </a:lvl5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6" name="Platshållare för sidfot 5">
            <a:extLst>
              <a:ext uri="{FF2B5EF4-FFF2-40B4-BE49-F238E27FC236}">
                <a16:creationId xmlns:a16="http://schemas.microsoft.com/office/drawing/2014/main" id="{FDFD2310-3CC3-463A-9CE0-FB0229D4F9FA}"/>
              </a:ext>
            </a:extLst>
          </p:cNvPr>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3772922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två innehåll - gröna punk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02D843C-3ACD-49ED-9840-15272A877422}"/>
              </a:ext>
            </a:extLst>
          </p:cNvPr>
          <p:cNvSpPr>
            <a:spLocks noGrp="1"/>
          </p:cNvSpPr>
          <p:nvPr>
            <p:ph type="title"/>
          </p:nvPr>
        </p:nvSpPr>
        <p:spPr>
          <a:xfrm>
            <a:off x="839788" y="365125"/>
            <a:ext cx="9867541" cy="1325563"/>
          </a:xfrm>
        </p:spPr>
        <p:txBody>
          <a:bodyPr>
            <a:normAutofit/>
          </a:bodyPr>
          <a:lstStyle>
            <a:lvl1pPr>
              <a:defRPr sz="3600">
                <a:solidFill>
                  <a:srgbClr val="7E8C7E"/>
                </a:solidFill>
                <a:latin typeface="Century Gothic" panose="020B0502020202020204" pitchFamily="34" charset="0"/>
              </a:defRPr>
            </a:lvl1pPr>
          </a:lstStyle>
          <a:p>
            <a:r>
              <a:rPr lang="sv-SE"/>
              <a:t>Klicka här för att ändra mall för rubrikformat</a:t>
            </a:r>
          </a:p>
        </p:txBody>
      </p:sp>
      <p:sp>
        <p:nvSpPr>
          <p:cNvPr id="4" name="Platshållare för innehåll 3">
            <a:extLst>
              <a:ext uri="{FF2B5EF4-FFF2-40B4-BE49-F238E27FC236}">
                <a16:creationId xmlns:a16="http://schemas.microsoft.com/office/drawing/2014/main" id="{ECAB37E0-6E3E-4F9D-B0FC-C197CA39A86B}"/>
              </a:ext>
            </a:extLst>
          </p:cNvPr>
          <p:cNvSpPr>
            <a:spLocks noGrp="1"/>
          </p:cNvSpPr>
          <p:nvPr>
            <p:ph sz="half" idx="2"/>
          </p:nvPr>
        </p:nvSpPr>
        <p:spPr>
          <a:xfrm>
            <a:off x="839788" y="1810513"/>
            <a:ext cx="5157787" cy="4145280"/>
          </a:xfrm>
        </p:spPr>
        <p:txBody>
          <a:bodyPr/>
          <a:lstStyle>
            <a:lvl1pPr>
              <a:buClr>
                <a:srgbClr val="7E8C7E"/>
              </a:buClr>
              <a:defRPr sz="2400">
                <a:latin typeface="Franklin Gothic Book" panose="020B0503020102020204" pitchFamily="34" charset="0"/>
                <a:ea typeface="Cambria" panose="02040503050406030204" pitchFamily="18" charset="0"/>
              </a:defRPr>
            </a:lvl1pPr>
            <a:lvl2pPr>
              <a:buClr>
                <a:srgbClr val="7E8C7E"/>
              </a:buClr>
              <a:defRPr sz="2200">
                <a:latin typeface="Franklin Gothic Book" panose="020B0503020102020204" pitchFamily="34" charset="0"/>
                <a:ea typeface="Cambria" panose="02040503050406030204" pitchFamily="18" charset="0"/>
              </a:defRPr>
            </a:lvl2pPr>
            <a:lvl3pPr>
              <a:buClr>
                <a:srgbClr val="7E8C7E"/>
              </a:buClr>
              <a:defRPr sz="2000">
                <a:latin typeface="Franklin Gothic Book" panose="020B0503020102020204" pitchFamily="34" charset="0"/>
                <a:ea typeface="Cambria" panose="02040503050406030204" pitchFamily="18" charset="0"/>
              </a:defRPr>
            </a:lvl3pPr>
            <a:lvl4pPr>
              <a:buClr>
                <a:srgbClr val="7E8C7E"/>
              </a:buClr>
              <a:defRPr>
                <a:latin typeface="Franklin Gothic Book" panose="020B0503020102020204" pitchFamily="34" charset="0"/>
                <a:ea typeface="Cambria" panose="02040503050406030204" pitchFamily="18" charset="0"/>
              </a:defRPr>
            </a:lvl4pPr>
            <a:lvl5pPr>
              <a:defRPr>
                <a:latin typeface="Cambria" panose="02040503050406030204" pitchFamily="18" charset="0"/>
                <a:ea typeface="Cambria" panose="02040503050406030204" pitchFamily="18" charset="0"/>
              </a:defRPr>
            </a:lvl5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6" name="Platshållare för innehåll 5">
            <a:extLst>
              <a:ext uri="{FF2B5EF4-FFF2-40B4-BE49-F238E27FC236}">
                <a16:creationId xmlns:a16="http://schemas.microsoft.com/office/drawing/2014/main" id="{A4895E3D-3DA3-4502-813D-A13A44F5B0B6}"/>
              </a:ext>
            </a:extLst>
          </p:cNvPr>
          <p:cNvSpPr>
            <a:spLocks noGrp="1"/>
          </p:cNvSpPr>
          <p:nvPr>
            <p:ph sz="quarter" idx="4"/>
          </p:nvPr>
        </p:nvSpPr>
        <p:spPr>
          <a:xfrm>
            <a:off x="6172200" y="1810513"/>
            <a:ext cx="5183188" cy="3803904"/>
          </a:xfrm>
        </p:spPr>
        <p:txBody>
          <a:bodyPr/>
          <a:lstStyle>
            <a:lvl1pPr>
              <a:buClr>
                <a:srgbClr val="7E8C7E"/>
              </a:buClr>
              <a:defRPr sz="2400">
                <a:latin typeface="Franklin Gothic Book" panose="020B0503020102020204" pitchFamily="34" charset="0"/>
                <a:ea typeface="Cambria" panose="02040503050406030204" pitchFamily="18" charset="0"/>
              </a:defRPr>
            </a:lvl1pPr>
            <a:lvl2pPr>
              <a:buClr>
                <a:srgbClr val="7E8C7E"/>
              </a:buClr>
              <a:defRPr sz="2200">
                <a:latin typeface="Franklin Gothic Book" panose="020B0503020102020204" pitchFamily="34" charset="0"/>
                <a:ea typeface="Cambria" panose="02040503050406030204" pitchFamily="18" charset="0"/>
              </a:defRPr>
            </a:lvl2pPr>
            <a:lvl3pPr>
              <a:buClr>
                <a:srgbClr val="7E8C7E"/>
              </a:buClr>
              <a:defRPr>
                <a:latin typeface="Franklin Gothic Book" panose="020B0503020102020204" pitchFamily="34" charset="0"/>
                <a:ea typeface="Cambria" panose="02040503050406030204" pitchFamily="18" charset="0"/>
              </a:defRPr>
            </a:lvl3pPr>
            <a:lvl4pPr>
              <a:buClr>
                <a:srgbClr val="7E8C7E"/>
              </a:buClr>
              <a:defRPr>
                <a:latin typeface="Franklin Gothic Book" panose="020B0503020102020204" pitchFamily="34" charset="0"/>
                <a:ea typeface="Cambria" panose="02040503050406030204" pitchFamily="18" charset="0"/>
              </a:defRPr>
            </a:lvl4pPr>
            <a:lvl5pPr>
              <a:defRPr>
                <a:latin typeface="Cambria" panose="02040503050406030204" pitchFamily="18" charset="0"/>
                <a:ea typeface="Cambria" panose="02040503050406030204" pitchFamily="18" charset="0"/>
              </a:defRPr>
            </a:lvl5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8" name="Platshållare för sidfot 7">
            <a:extLst>
              <a:ext uri="{FF2B5EF4-FFF2-40B4-BE49-F238E27FC236}">
                <a16:creationId xmlns:a16="http://schemas.microsoft.com/office/drawing/2014/main" id="{AF4095D8-1C60-43FD-B688-AFDA21ECCDCF}"/>
              </a:ext>
            </a:extLst>
          </p:cNvPr>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4199641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7161A4-CF9E-42E5-BEAD-32232789C29B}"/>
              </a:ext>
            </a:extLst>
          </p:cNvPr>
          <p:cNvSpPr>
            <a:spLocks noGrp="1"/>
          </p:cNvSpPr>
          <p:nvPr>
            <p:ph type="title"/>
          </p:nvPr>
        </p:nvSpPr>
        <p:spPr>
          <a:xfrm>
            <a:off x="838200" y="365125"/>
            <a:ext cx="9765890" cy="1325563"/>
          </a:xfrm>
        </p:spPr>
        <p:txBody>
          <a:bodyPr>
            <a:normAutofit/>
          </a:bodyPr>
          <a:lstStyle>
            <a:lvl1pPr>
              <a:defRPr sz="3600">
                <a:latin typeface="Century Gothic" panose="020B0502020202020204" pitchFamily="34" charset="0"/>
              </a:defRPr>
            </a:lvl1pPr>
          </a:lstStyle>
          <a:p>
            <a:r>
              <a:rPr lang="sv-SE"/>
              <a:t>Klicka här för att ändra mall för rubrikformat</a:t>
            </a:r>
          </a:p>
        </p:txBody>
      </p:sp>
      <p:sp>
        <p:nvSpPr>
          <p:cNvPr id="4" name="Platshållare för sidfot 3">
            <a:extLst>
              <a:ext uri="{FF2B5EF4-FFF2-40B4-BE49-F238E27FC236}">
                <a16:creationId xmlns:a16="http://schemas.microsoft.com/office/drawing/2014/main" id="{73745BAD-B712-42EC-AE5D-67162D3CC8FF}"/>
              </a:ext>
            </a:extLst>
          </p:cNvPr>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3071989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sidfot 2">
            <a:extLst>
              <a:ext uri="{FF2B5EF4-FFF2-40B4-BE49-F238E27FC236}">
                <a16:creationId xmlns:a16="http://schemas.microsoft.com/office/drawing/2014/main" id="{FEEC5730-29B3-4A22-9C9A-D35A7BA63706}"/>
              </a:ext>
            </a:extLst>
          </p:cNvPr>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780158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Text med bildtext - lila punk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D95310-B835-4DB1-AFFF-FEA0ADCCCFF3}"/>
              </a:ext>
            </a:extLst>
          </p:cNvPr>
          <p:cNvSpPr>
            <a:spLocks noGrp="1"/>
          </p:cNvSpPr>
          <p:nvPr>
            <p:ph type="title"/>
          </p:nvPr>
        </p:nvSpPr>
        <p:spPr>
          <a:xfrm>
            <a:off x="839788" y="457200"/>
            <a:ext cx="3932237" cy="1600200"/>
          </a:xfrm>
        </p:spPr>
        <p:txBody>
          <a:bodyPr anchor="b">
            <a:normAutofit/>
          </a:bodyPr>
          <a:lstStyle>
            <a:lvl1pPr>
              <a:defRPr sz="2800">
                <a:latin typeface="Century Gothic" panose="020B0502020202020204" pitchFamily="34" charset="0"/>
              </a:defRPr>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82FB454-3E45-4AF1-B8A3-2F371F3E3271}"/>
              </a:ext>
            </a:extLst>
          </p:cNvPr>
          <p:cNvSpPr>
            <a:spLocks noGrp="1"/>
          </p:cNvSpPr>
          <p:nvPr>
            <p:ph idx="1"/>
          </p:nvPr>
        </p:nvSpPr>
        <p:spPr>
          <a:xfrm>
            <a:off x="5183188" y="987425"/>
            <a:ext cx="6172200" cy="4590415"/>
          </a:xfrm>
        </p:spPr>
        <p:txBody>
          <a:bodyPr/>
          <a:lstStyle>
            <a:lvl1pPr>
              <a:buClr>
                <a:schemeClr val="accent3">
                  <a:lumMod val="75000"/>
                </a:schemeClr>
              </a:buClr>
              <a:defRPr sz="2400">
                <a:latin typeface="Franklin Gothic Book" panose="020B0503020102020204" pitchFamily="34" charset="0"/>
              </a:defRPr>
            </a:lvl1pPr>
            <a:lvl2pPr>
              <a:buClr>
                <a:schemeClr val="accent3">
                  <a:lumMod val="75000"/>
                </a:schemeClr>
              </a:buClr>
              <a:defRPr sz="2200">
                <a:latin typeface="Franklin Gothic Book" panose="020B0503020102020204" pitchFamily="34" charset="0"/>
              </a:defRPr>
            </a:lvl2pPr>
            <a:lvl3pPr>
              <a:buClr>
                <a:schemeClr val="accent3">
                  <a:lumMod val="75000"/>
                </a:schemeClr>
              </a:buClr>
              <a:defRPr sz="2000">
                <a:latin typeface="Franklin Gothic Book" panose="020B0503020102020204" pitchFamily="34" charset="0"/>
              </a:defRPr>
            </a:lvl3pPr>
            <a:lvl4pPr>
              <a:buClr>
                <a:schemeClr val="accent3">
                  <a:lumMod val="75000"/>
                </a:schemeClr>
              </a:buClr>
              <a:defRPr sz="1800">
                <a:latin typeface="Franklin Gothic Book" panose="020B0503020102020204" pitchFamily="34" charset="0"/>
              </a:defRPr>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text 3">
            <a:extLst>
              <a:ext uri="{FF2B5EF4-FFF2-40B4-BE49-F238E27FC236}">
                <a16:creationId xmlns:a16="http://schemas.microsoft.com/office/drawing/2014/main" id="{2CCB87DB-0FDC-45F7-8777-F850219233F5}"/>
              </a:ext>
            </a:extLst>
          </p:cNvPr>
          <p:cNvSpPr>
            <a:spLocks noGrp="1"/>
          </p:cNvSpPr>
          <p:nvPr>
            <p:ph type="body" sz="half" idx="2"/>
          </p:nvPr>
        </p:nvSpPr>
        <p:spPr>
          <a:xfrm>
            <a:off x="839788" y="2057400"/>
            <a:ext cx="3932237" cy="3811588"/>
          </a:xfrm>
        </p:spPr>
        <p:txBody>
          <a:bodyPr/>
          <a:lstStyle>
            <a:lvl1pPr marL="0" indent="0">
              <a:buNone/>
              <a:defRPr sz="1600">
                <a:latin typeface="Franklin Gothic Book" panose="020B05030201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6" name="Platshållare för sidfot 5">
            <a:extLst>
              <a:ext uri="{FF2B5EF4-FFF2-40B4-BE49-F238E27FC236}">
                <a16:creationId xmlns:a16="http://schemas.microsoft.com/office/drawing/2014/main" id="{7FD6A493-AB7B-4635-9E3C-70FCF402F6C5}"/>
              </a:ext>
            </a:extLst>
          </p:cNvPr>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308421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3.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45EC332A-CB65-4F5D-AA43-4A1804517F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53EC9E7-5392-47BC-98E2-653C5C0EE9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a:extLst>
              <a:ext uri="{FF2B5EF4-FFF2-40B4-BE49-F238E27FC236}">
                <a16:creationId xmlns:a16="http://schemas.microsoft.com/office/drawing/2014/main" id="{35B08F63-7139-4093-A2AD-B00D0368CC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01D6E1-0810-4DC6-9D4A-AB74E543D6CF}" type="datetime1">
              <a:rPr lang="sv-SE" smtClean="0"/>
              <a:t>2025-03-14</a:t>
            </a:fld>
            <a:endParaRPr lang="sv-SE"/>
          </a:p>
        </p:txBody>
      </p:sp>
      <p:sp>
        <p:nvSpPr>
          <p:cNvPr id="5" name="Platshållare för sidfot 4">
            <a:extLst>
              <a:ext uri="{FF2B5EF4-FFF2-40B4-BE49-F238E27FC236}">
                <a16:creationId xmlns:a16="http://schemas.microsoft.com/office/drawing/2014/main" id="{2987D974-57AE-4ED2-B7F0-0A11541D66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474A3548-B93A-4A42-9FC0-B7B4EBD28B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4673-14FB-4584-BC76-A09C542391A0}" type="slidenum">
              <a:rPr lang="sv-SE" smtClean="0"/>
              <a:t>‹#›</a:t>
            </a:fld>
            <a:endParaRPr lang="sv-SE"/>
          </a:p>
        </p:txBody>
      </p:sp>
      <p:pic>
        <p:nvPicPr>
          <p:cNvPr id="7" name="Bildobjekt 6">
            <a:extLst>
              <a:ext uri="{FF2B5EF4-FFF2-40B4-BE49-F238E27FC236}">
                <a16:creationId xmlns:a16="http://schemas.microsoft.com/office/drawing/2014/main" id="{7B9B7B82-7BCE-4D8D-A4AD-1D6C46E324D0}"/>
              </a:ext>
            </a:extLst>
          </p:cNvPr>
          <p:cNvPicPr>
            <a:picLocks noChangeAspect="1"/>
          </p:cNvPicPr>
          <p:nvPr userDrawn="1"/>
        </p:nvPicPr>
        <p:blipFill>
          <a:blip r:embed="rId12">
            <a:extLst>
              <a:ext uri="{28A0092B-C50C-407E-A947-70E740481C1C}">
                <a14:useLocalDpi xmlns:a14="http://schemas.microsoft.com/office/drawing/2010/main" val="0"/>
              </a:ext>
            </a:extLst>
          </a:blip>
          <a:srcRect/>
          <a:stretch/>
        </p:blipFill>
        <p:spPr>
          <a:xfrm>
            <a:off x="-121920" y="5608960"/>
            <a:ext cx="12442613" cy="1276183"/>
          </a:xfrm>
          <a:prstGeom prst="rect">
            <a:avLst/>
          </a:prstGeom>
        </p:spPr>
      </p:pic>
      <p:sp>
        <p:nvSpPr>
          <p:cNvPr id="9" name="Platshållare för datum 3">
            <a:extLst>
              <a:ext uri="{FF2B5EF4-FFF2-40B4-BE49-F238E27FC236}">
                <a16:creationId xmlns:a16="http://schemas.microsoft.com/office/drawing/2014/main" id="{58200DC3-A3AB-483D-82D1-5C8588C1D51B}"/>
              </a:ext>
            </a:extLst>
          </p:cNvPr>
          <p:cNvSpPr txBox="1">
            <a:spLocks/>
          </p:cNvSpPr>
          <p:nvPr userDrawn="1"/>
        </p:nvSpPr>
        <p:spPr>
          <a:xfrm>
            <a:off x="974308" y="6388811"/>
            <a:ext cx="2743200" cy="365125"/>
          </a:xfrm>
          <a:prstGeom prst="rect">
            <a:avLst/>
          </a:prstGeom>
        </p:spPr>
        <p:txBody>
          <a:bodyPr/>
          <a:lstStyle>
            <a:defPPr>
              <a:defRPr lang="sv-SE"/>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1CA49F9-7B2C-424F-8554-36D76ED650F3}" type="slidenum">
              <a:rPr lang="sv-SE" sz="1400" smtClean="0"/>
              <a:pPr/>
              <a:t>‹#›</a:t>
            </a:fld>
            <a:endParaRPr lang="sv-SE" sz="1400"/>
          </a:p>
        </p:txBody>
      </p:sp>
      <p:pic>
        <p:nvPicPr>
          <p:cNvPr id="11" name="Bildobjekt 10">
            <a:extLst>
              <a:ext uri="{FF2B5EF4-FFF2-40B4-BE49-F238E27FC236}">
                <a16:creationId xmlns:a16="http://schemas.microsoft.com/office/drawing/2014/main" id="{61B29D4D-665E-57D5-056F-04FD8058676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886301" y="227184"/>
            <a:ext cx="1223319" cy="1175226"/>
          </a:xfrm>
          <a:prstGeom prst="rect">
            <a:avLst/>
          </a:prstGeom>
        </p:spPr>
      </p:pic>
    </p:spTree>
    <p:extLst>
      <p:ext uri="{BB962C8B-B14F-4D97-AF65-F5344CB8AC3E}">
        <p14:creationId xmlns:p14="http://schemas.microsoft.com/office/powerpoint/2010/main" val="34977603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0" r:id="rId4"/>
    <p:sldLayoutId id="2147483652" r:id="rId5"/>
    <p:sldLayoutId id="2147483653" r:id="rId6"/>
    <p:sldLayoutId id="2147483654" r:id="rId7"/>
    <p:sldLayoutId id="2147483655" r:id="rId8"/>
    <p:sldLayoutId id="2147483656" r:id="rId9"/>
    <p:sldLayoutId id="2147483657" r:id="rId10"/>
  </p:sldLayoutIdLst>
  <p:hf hdr="0" ftr="0" dt="0"/>
  <p:txStyles>
    <p:titleStyle>
      <a:lvl1pPr algn="l" defTabSz="914400" rtl="0" eaLnBrk="1" latinLnBrk="0" hangingPunct="1">
        <a:lnSpc>
          <a:spcPct val="90000"/>
        </a:lnSpc>
        <a:spcBef>
          <a:spcPct val="0"/>
        </a:spcBef>
        <a:buNone/>
        <a:defRPr sz="4000" kern="1200">
          <a:solidFill>
            <a:srgbClr val="7E8C7E"/>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7E8C7E"/>
        </a:buClr>
        <a:buFont typeface="Arial" panose="020B0604020202020204" pitchFamily="34" charset="0"/>
        <a:buChar char="•"/>
        <a:defRPr sz="2800" kern="1200">
          <a:solidFill>
            <a:schemeClr val="tx1"/>
          </a:solidFill>
          <a:latin typeface="Franklin Gothic Book" panose="020B0503020102020204" pitchFamily="34" charset="0"/>
          <a:ea typeface="Cambria" panose="02040503050406030204" pitchFamily="18" charset="0"/>
          <a:cs typeface="+mn-cs"/>
        </a:defRPr>
      </a:lvl1pPr>
      <a:lvl2pPr marL="685800" indent="-228600" algn="l" defTabSz="914400" rtl="0" eaLnBrk="1" latinLnBrk="0" hangingPunct="1">
        <a:lnSpc>
          <a:spcPct val="90000"/>
        </a:lnSpc>
        <a:spcBef>
          <a:spcPts val="500"/>
        </a:spcBef>
        <a:buClr>
          <a:srgbClr val="7E8C7E"/>
        </a:buClr>
        <a:buFont typeface="Arial" panose="020B0604020202020204" pitchFamily="34" charset="0"/>
        <a:buChar char="•"/>
        <a:defRPr sz="2200" kern="1200">
          <a:solidFill>
            <a:schemeClr val="tx1"/>
          </a:solidFill>
          <a:latin typeface="Franklin Gothic Book" panose="020B0503020102020204" pitchFamily="34" charset="0"/>
          <a:ea typeface="Cambria" panose="02040503050406030204" pitchFamily="18" charset="0"/>
          <a:cs typeface="+mn-cs"/>
        </a:defRPr>
      </a:lvl2pPr>
      <a:lvl3pPr marL="1143000" indent="-228600" algn="l" defTabSz="914400" rtl="0" eaLnBrk="1" latinLnBrk="0" hangingPunct="1">
        <a:lnSpc>
          <a:spcPct val="90000"/>
        </a:lnSpc>
        <a:spcBef>
          <a:spcPts val="500"/>
        </a:spcBef>
        <a:buClr>
          <a:srgbClr val="7E8C7E"/>
        </a:buClr>
        <a:buFont typeface="Arial" panose="020B0604020202020204" pitchFamily="34" charset="0"/>
        <a:buChar char="•"/>
        <a:defRPr sz="2000" kern="1200">
          <a:solidFill>
            <a:schemeClr val="tx1"/>
          </a:solidFill>
          <a:latin typeface="Franklin Gothic Book" panose="020B0503020102020204" pitchFamily="34" charset="0"/>
          <a:ea typeface="Cambria" panose="02040503050406030204" pitchFamily="18" charset="0"/>
          <a:cs typeface="+mn-cs"/>
        </a:defRPr>
      </a:lvl3pPr>
      <a:lvl4pPr marL="1600200" indent="-228600" algn="l" defTabSz="914400" rtl="0" eaLnBrk="1" latinLnBrk="0" hangingPunct="1">
        <a:lnSpc>
          <a:spcPct val="90000"/>
        </a:lnSpc>
        <a:spcBef>
          <a:spcPts val="500"/>
        </a:spcBef>
        <a:buClr>
          <a:srgbClr val="7E8C7E"/>
        </a:buClr>
        <a:buFont typeface="Arial" panose="020B0604020202020204" pitchFamily="34" charset="0"/>
        <a:buChar char="•"/>
        <a:defRPr sz="1800" kern="1200">
          <a:solidFill>
            <a:schemeClr val="tx1"/>
          </a:solidFill>
          <a:latin typeface="Franklin Gothic Book" panose="020B0503020102020204" pitchFamily="34"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45EC332A-CB65-4F5D-AA43-4A1804517F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53EC9E7-5392-47BC-98E2-653C5C0EE9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a:extLst>
              <a:ext uri="{FF2B5EF4-FFF2-40B4-BE49-F238E27FC236}">
                <a16:creationId xmlns:a16="http://schemas.microsoft.com/office/drawing/2014/main" id="{35B08F63-7139-4093-A2AD-B00D0368CC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01D6E1-0810-4DC6-9D4A-AB74E543D6CF}" type="datetime1">
              <a:rPr lang="sv-SE" smtClean="0"/>
              <a:t>2025-03-14</a:t>
            </a:fld>
            <a:endParaRPr lang="sv-SE"/>
          </a:p>
        </p:txBody>
      </p:sp>
      <p:sp>
        <p:nvSpPr>
          <p:cNvPr id="5" name="Platshållare för sidfot 4">
            <a:extLst>
              <a:ext uri="{FF2B5EF4-FFF2-40B4-BE49-F238E27FC236}">
                <a16:creationId xmlns:a16="http://schemas.microsoft.com/office/drawing/2014/main" id="{2987D974-57AE-4ED2-B7F0-0A11541D66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474A3548-B93A-4A42-9FC0-B7B4EBD28B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4673-14FB-4584-BC76-A09C542391A0}" type="slidenum">
              <a:rPr lang="sv-SE" smtClean="0"/>
              <a:t>‹#›</a:t>
            </a:fld>
            <a:endParaRPr lang="sv-SE"/>
          </a:p>
        </p:txBody>
      </p:sp>
      <p:pic>
        <p:nvPicPr>
          <p:cNvPr id="8" name="Bildobjekt 7">
            <a:extLst>
              <a:ext uri="{FF2B5EF4-FFF2-40B4-BE49-F238E27FC236}">
                <a16:creationId xmlns:a16="http://schemas.microsoft.com/office/drawing/2014/main" id="{9B2CAF67-52B4-40A0-BB63-19C3EC707E80}"/>
              </a:ext>
            </a:extLst>
          </p:cNvPr>
          <p:cNvPicPr>
            <a:picLocks noChangeAspect="1"/>
          </p:cNvPicPr>
          <p:nvPr userDrawn="1"/>
        </p:nvPicPr>
        <p:blipFill>
          <a:blip r:embed="rId12">
            <a:extLst>
              <a:ext uri="{28A0092B-C50C-407E-A947-70E740481C1C}">
                <a14:useLocalDpi xmlns:a14="http://schemas.microsoft.com/office/drawing/2010/main" val="0"/>
              </a:ext>
            </a:extLst>
          </a:blip>
          <a:srcRect/>
          <a:stretch/>
        </p:blipFill>
        <p:spPr>
          <a:xfrm>
            <a:off x="9564972" y="6103672"/>
            <a:ext cx="2246028" cy="493071"/>
          </a:xfrm>
          <a:prstGeom prst="rect">
            <a:avLst/>
          </a:prstGeom>
        </p:spPr>
      </p:pic>
    </p:spTree>
    <p:extLst>
      <p:ext uri="{BB962C8B-B14F-4D97-AF65-F5344CB8AC3E}">
        <p14:creationId xmlns:p14="http://schemas.microsoft.com/office/powerpoint/2010/main" val="301039028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ftr="0" dt="0"/>
  <p:txStyles>
    <p:titleStyle>
      <a:lvl1pPr algn="l" defTabSz="914400" rtl="0" eaLnBrk="1" latinLnBrk="0" hangingPunct="1">
        <a:lnSpc>
          <a:spcPct val="90000"/>
        </a:lnSpc>
        <a:spcBef>
          <a:spcPct val="0"/>
        </a:spcBef>
        <a:buNone/>
        <a:defRPr sz="4000" kern="1200">
          <a:solidFill>
            <a:srgbClr val="7E8C7E"/>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7E8C7E"/>
        </a:buClr>
        <a:buFont typeface="Arial" panose="020B0604020202020204" pitchFamily="34" charset="0"/>
        <a:buChar char="•"/>
        <a:defRPr sz="2800" kern="1200">
          <a:solidFill>
            <a:schemeClr val="tx1"/>
          </a:solidFill>
          <a:latin typeface="Franklin Gothic Book" panose="020B0503020102020204" pitchFamily="34" charset="0"/>
          <a:ea typeface="Cambria" panose="02040503050406030204" pitchFamily="18" charset="0"/>
          <a:cs typeface="+mn-cs"/>
        </a:defRPr>
      </a:lvl1pPr>
      <a:lvl2pPr marL="685800" indent="-228600" algn="l" defTabSz="914400" rtl="0" eaLnBrk="1" latinLnBrk="0" hangingPunct="1">
        <a:lnSpc>
          <a:spcPct val="90000"/>
        </a:lnSpc>
        <a:spcBef>
          <a:spcPts val="500"/>
        </a:spcBef>
        <a:buClr>
          <a:srgbClr val="7E8C7E"/>
        </a:buClr>
        <a:buFont typeface="Arial" panose="020B0604020202020204" pitchFamily="34" charset="0"/>
        <a:buChar char="•"/>
        <a:defRPr sz="2200" kern="1200">
          <a:solidFill>
            <a:schemeClr val="tx1"/>
          </a:solidFill>
          <a:latin typeface="Franklin Gothic Book" panose="020B0503020102020204" pitchFamily="34" charset="0"/>
          <a:ea typeface="Cambria" panose="02040503050406030204" pitchFamily="18" charset="0"/>
          <a:cs typeface="+mn-cs"/>
        </a:defRPr>
      </a:lvl2pPr>
      <a:lvl3pPr marL="1143000" indent="-228600" algn="l" defTabSz="914400" rtl="0" eaLnBrk="1" latinLnBrk="0" hangingPunct="1">
        <a:lnSpc>
          <a:spcPct val="90000"/>
        </a:lnSpc>
        <a:spcBef>
          <a:spcPts val="500"/>
        </a:spcBef>
        <a:buClr>
          <a:srgbClr val="7E8C7E"/>
        </a:buClr>
        <a:buFont typeface="Arial" panose="020B0604020202020204" pitchFamily="34" charset="0"/>
        <a:buChar char="•"/>
        <a:defRPr sz="2000" kern="1200">
          <a:solidFill>
            <a:schemeClr val="tx1"/>
          </a:solidFill>
          <a:latin typeface="Franklin Gothic Book" panose="020B0503020102020204" pitchFamily="34" charset="0"/>
          <a:ea typeface="Cambria" panose="02040503050406030204" pitchFamily="18" charset="0"/>
          <a:cs typeface="+mn-cs"/>
        </a:defRPr>
      </a:lvl3pPr>
      <a:lvl4pPr marL="1600200" indent="-228600" algn="l" defTabSz="914400" rtl="0" eaLnBrk="1" latinLnBrk="0" hangingPunct="1">
        <a:lnSpc>
          <a:spcPct val="90000"/>
        </a:lnSpc>
        <a:spcBef>
          <a:spcPts val="500"/>
        </a:spcBef>
        <a:buClr>
          <a:srgbClr val="7E8C7E"/>
        </a:buClr>
        <a:buFont typeface="Arial" panose="020B0604020202020204" pitchFamily="34" charset="0"/>
        <a:buChar char="•"/>
        <a:defRPr sz="1800" kern="1200">
          <a:solidFill>
            <a:schemeClr val="tx1"/>
          </a:solidFill>
          <a:latin typeface="Franklin Gothic Book" panose="020B0503020102020204" pitchFamily="34"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attention.se/leva-med-npf/tank-om/for-dig-som-moter-aldre-i-arbetet/"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s://utbildning.socialstyrelsen.se/learn/course/127/att-mota-personer-med-adhd-i-socialtjansten"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mailto:elisabeth.bjork.andersson@regionsormland.se" TargetMode="External"/><Relationship Id="rId2" Type="http://schemas.openxmlformats.org/officeDocument/2006/relationships/hyperlink" Target="mailto:camilla.ahlander@regionsormland.se" TargetMode="External"/><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92C3A0-A880-23BF-33FC-B3D8E1BB4B1C}"/>
              </a:ext>
            </a:extLst>
          </p:cNvPr>
          <p:cNvSpPr>
            <a:spLocks noGrp="1"/>
          </p:cNvSpPr>
          <p:nvPr>
            <p:ph type="title"/>
          </p:nvPr>
        </p:nvSpPr>
        <p:spPr/>
        <p:txBody>
          <a:bodyPr/>
          <a:lstStyle/>
          <a:p>
            <a:r>
              <a:rPr lang="sv-SE" b="1" dirty="0"/>
              <a:t>AGENDA LPO 250320</a:t>
            </a:r>
          </a:p>
        </p:txBody>
      </p:sp>
      <p:sp>
        <p:nvSpPr>
          <p:cNvPr id="3" name="Platshållare för innehåll 2">
            <a:extLst>
              <a:ext uri="{FF2B5EF4-FFF2-40B4-BE49-F238E27FC236}">
                <a16:creationId xmlns:a16="http://schemas.microsoft.com/office/drawing/2014/main" id="{7AA67DE7-38E9-407C-F225-6C2F3917AD54}"/>
              </a:ext>
            </a:extLst>
          </p:cNvPr>
          <p:cNvSpPr>
            <a:spLocks noGrp="1"/>
          </p:cNvSpPr>
          <p:nvPr>
            <p:ph idx="1"/>
          </p:nvPr>
        </p:nvSpPr>
        <p:spPr/>
        <p:txBody>
          <a:bodyPr/>
          <a:lstStyle/>
          <a:p>
            <a:r>
              <a:rPr lang="sv-SE" b="1" dirty="0"/>
              <a:t>Slutrapportering LAG ADHD</a:t>
            </a:r>
          </a:p>
          <a:p>
            <a:endParaRPr lang="sv-SE" dirty="0"/>
          </a:p>
          <a:p>
            <a:r>
              <a:rPr lang="sv-SE" b="1" dirty="0"/>
              <a:t>Nominering till Nationell arbetsgrupp (NAG)</a:t>
            </a:r>
          </a:p>
          <a:p>
            <a:endParaRPr lang="sv-SE" b="1" dirty="0"/>
          </a:p>
          <a:p>
            <a:r>
              <a:rPr lang="sv-SE" b="1" dirty="0"/>
              <a:t>Återkoppling synpunktsinhämtning ADHD</a:t>
            </a:r>
          </a:p>
          <a:p>
            <a:pPr marL="0" indent="0">
              <a:buNone/>
            </a:pPr>
            <a:endParaRPr lang="sv-SE" b="1" dirty="0"/>
          </a:p>
          <a:p>
            <a:r>
              <a:rPr lang="sv-SE" b="1" dirty="0"/>
              <a:t>Övriga frågor</a:t>
            </a:r>
          </a:p>
          <a:p>
            <a:pPr marL="0" indent="0">
              <a:buNone/>
            </a:pPr>
            <a:endParaRPr lang="sv-SE" dirty="0"/>
          </a:p>
        </p:txBody>
      </p:sp>
    </p:spTree>
    <p:extLst>
      <p:ext uri="{BB962C8B-B14F-4D97-AF65-F5344CB8AC3E}">
        <p14:creationId xmlns:p14="http://schemas.microsoft.com/office/powerpoint/2010/main" val="2591284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C83B5A-2C2E-1BFD-9960-F88045ED047B}"/>
              </a:ext>
            </a:extLst>
          </p:cNvPr>
          <p:cNvSpPr>
            <a:spLocks noGrp="1"/>
          </p:cNvSpPr>
          <p:nvPr>
            <p:ph type="title"/>
          </p:nvPr>
        </p:nvSpPr>
        <p:spPr/>
        <p:txBody>
          <a:bodyPr>
            <a:normAutofit fontScale="90000"/>
          </a:bodyPr>
          <a:lstStyle/>
          <a:p>
            <a:r>
              <a:rPr lang="sv-SE" b="1" dirty="0"/>
              <a:t>Kompetensutveckling om ADHD hos äldre för personal i hälso- och sjukvården och socialtjänsten har brister</a:t>
            </a:r>
            <a:br>
              <a:rPr lang="sv-SE" dirty="0"/>
            </a:br>
            <a:r>
              <a:rPr lang="sv-SE" sz="2700" b="1" dirty="0"/>
              <a:t>- PRIO 2 </a:t>
            </a:r>
            <a:br>
              <a:rPr lang="sv-SE" sz="2700" b="1" dirty="0"/>
            </a:br>
            <a:endParaRPr lang="sv-SE" sz="2700" b="1" dirty="0"/>
          </a:p>
        </p:txBody>
      </p:sp>
      <p:sp>
        <p:nvSpPr>
          <p:cNvPr id="3" name="Platshållare för innehåll 2">
            <a:extLst>
              <a:ext uri="{FF2B5EF4-FFF2-40B4-BE49-F238E27FC236}">
                <a16:creationId xmlns:a16="http://schemas.microsoft.com/office/drawing/2014/main" id="{04726AB1-C93D-3F18-96AF-10091128DD55}"/>
              </a:ext>
            </a:extLst>
          </p:cNvPr>
          <p:cNvSpPr>
            <a:spLocks noGrp="1"/>
          </p:cNvSpPr>
          <p:nvPr>
            <p:ph idx="1"/>
          </p:nvPr>
        </p:nvSpPr>
        <p:spPr>
          <a:xfrm>
            <a:off x="838200" y="1843913"/>
            <a:ext cx="10515600" cy="5014087"/>
          </a:xfrm>
        </p:spPr>
        <p:txBody>
          <a:bodyPr/>
          <a:lstStyle/>
          <a:p>
            <a:r>
              <a:rPr lang="sv-SE" dirty="0"/>
              <a:t>Initiera kunskapshöjande insats med fokus på vad som är symptom på just ADHD för målgruppen. Exempel på material att tillgå: </a:t>
            </a:r>
            <a:r>
              <a:rPr lang="sv-SE" dirty="0">
                <a:hlinkClick r:id="rId2"/>
              </a:rPr>
              <a:t>För dig som möter äldre i arbetet - Riksförbundet Attention</a:t>
            </a:r>
            <a:endParaRPr lang="sv-SE" dirty="0"/>
          </a:p>
          <a:p>
            <a:pPr marL="0" indent="0">
              <a:buNone/>
            </a:pPr>
            <a:r>
              <a:rPr lang="sv-SE" dirty="0"/>
              <a:t>  Utbildningsinsatser behöver ges med regelbundenhet.</a:t>
            </a:r>
          </a:p>
          <a:p>
            <a:pPr marL="0" indent="0">
              <a:buNone/>
            </a:pPr>
            <a:r>
              <a:rPr lang="sv-SE" dirty="0"/>
              <a:t>	</a:t>
            </a:r>
            <a:r>
              <a:rPr lang="sv-SE" b="1" dirty="0"/>
              <a:t>VEM: </a:t>
            </a:r>
            <a:r>
              <a:rPr lang="sv-SE" dirty="0"/>
              <a:t>Personal med evidensbaserad kunskap om ADHD kan fortbilda 	kollegor inom egen verksamhet eller andra enheter inom regionen eller 	kommuner. Uppdraget behöver ges av ansvarig chef.</a:t>
            </a:r>
          </a:p>
          <a:p>
            <a:pPr marL="0" indent="0">
              <a:buNone/>
            </a:pPr>
            <a:endParaRPr lang="sv-SE" dirty="0"/>
          </a:p>
          <a:p>
            <a:r>
              <a:rPr lang="sv-SE" dirty="0"/>
              <a:t>Utse specialistläkare i psykiatri, gärna i varje länsdel, med kunskap om äldre som kan ge konsultationer till PV.</a:t>
            </a:r>
          </a:p>
          <a:p>
            <a:pPr marL="0" indent="0">
              <a:buNone/>
            </a:pPr>
            <a:r>
              <a:rPr lang="sv-SE" dirty="0"/>
              <a:t>	</a:t>
            </a:r>
            <a:r>
              <a:rPr lang="sv-SE" b="1" dirty="0"/>
              <a:t>VEM: </a:t>
            </a:r>
            <a:r>
              <a:rPr lang="sv-SE" dirty="0"/>
              <a:t>Behöver utses av respektive verksamhetschef</a:t>
            </a:r>
          </a:p>
        </p:txBody>
      </p:sp>
    </p:spTree>
    <p:extLst>
      <p:ext uri="{BB962C8B-B14F-4D97-AF65-F5344CB8AC3E}">
        <p14:creationId xmlns:p14="http://schemas.microsoft.com/office/powerpoint/2010/main" val="18608359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348536-B72D-3C81-B65A-6CB41D0E0C35}"/>
              </a:ext>
            </a:extLst>
          </p:cNvPr>
          <p:cNvSpPr>
            <a:spLocks noGrp="1"/>
          </p:cNvSpPr>
          <p:nvPr>
            <p:ph type="title"/>
          </p:nvPr>
        </p:nvSpPr>
        <p:spPr/>
        <p:txBody>
          <a:bodyPr>
            <a:normAutofit fontScale="90000"/>
          </a:bodyPr>
          <a:lstStyle/>
          <a:p>
            <a:r>
              <a:rPr lang="sv-SE" b="1" dirty="0"/>
              <a:t>Kompetensutveckling om ADHD för personal i socialtjänsten har brister</a:t>
            </a:r>
            <a:br>
              <a:rPr lang="sv-SE" b="1" dirty="0"/>
            </a:br>
            <a:r>
              <a:rPr lang="sv-SE" sz="2700" b="1" dirty="0"/>
              <a:t>- PRIO 2</a:t>
            </a:r>
          </a:p>
        </p:txBody>
      </p:sp>
      <p:sp>
        <p:nvSpPr>
          <p:cNvPr id="3" name="Platshållare för innehåll 2">
            <a:extLst>
              <a:ext uri="{FF2B5EF4-FFF2-40B4-BE49-F238E27FC236}">
                <a16:creationId xmlns:a16="http://schemas.microsoft.com/office/drawing/2014/main" id="{B8DDFC8A-E530-D70D-D5C9-F2170BF64E43}"/>
              </a:ext>
            </a:extLst>
          </p:cNvPr>
          <p:cNvSpPr>
            <a:spLocks noGrp="1"/>
          </p:cNvSpPr>
          <p:nvPr>
            <p:ph idx="1"/>
          </p:nvPr>
        </p:nvSpPr>
        <p:spPr>
          <a:xfrm>
            <a:off x="838200" y="1843913"/>
            <a:ext cx="10515600" cy="4648962"/>
          </a:xfrm>
        </p:spPr>
        <p:txBody>
          <a:bodyPr/>
          <a:lstStyle/>
          <a:p>
            <a:r>
              <a:rPr lang="sv-SE" dirty="0"/>
              <a:t>Skapa en skriftlig rutin för utbildningsinsatser utifrån verksamhetens behov.</a:t>
            </a:r>
          </a:p>
          <a:p>
            <a:pPr marL="0" indent="0">
              <a:buNone/>
            </a:pPr>
            <a:r>
              <a:rPr lang="sv-SE" dirty="0"/>
              <a:t>	</a:t>
            </a:r>
            <a:r>
              <a:rPr lang="sv-SE" b="1" dirty="0"/>
              <a:t>VEM: </a:t>
            </a:r>
            <a:r>
              <a:rPr lang="sv-SE" dirty="0"/>
              <a:t>Respektive chef ansvarar för upprättande av rutin och för att 	personalgruppen får adekvat kunskap.</a:t>
            </a:r>
          </a:p>
          <a:p>
            <a:pPr marL="0" indent="0">
              <a:buNone/>
            </a:pPr>
            <a:endParaRPr lang="sv-SE" dirty="0"/>
          </a:p>
          <a:p>
            <a:r>
              <a:rPr lang="sv-SE" dirty="0"/>
              <a:t>Initiera utbildningsinsatser med regelbundenhet, alt. material om ADHD. Exempel: All personal genomför e-utbildning från Socialstyrelsen och detta följs upp på APT.</a:t>
            </a:r>
          </a:p>
          <a:p>
            <a:pPr marL="0" indent="0">
              <a:buNone/>
            </a:pPr>
            <a:r>
              <a:rPr lang="sv-SE" dirty="0"/>
              <a:t>	</a:t>
            </a:r>
            <a:r>
              <a:rPr lang="sv-SE" b="1" dirty="0"/>
              <a:t>VEM: </a:t>
            </a:r>
            <a:r>
              <a:rPr lang="sv-SE" dirty="0"/>
              <a:t>Arbetsgrupperna inom Samverkansstrukturen kan vara ett stöd i att 	processen genomförs och följa upp denna.</a:t>
            </a:r>
          </a:p>
          <a:p>
            <a:pPr marL="0" indent="0">
              <a:buNone/>
            </a:pPr>
            <a:r>
              <a:rPr lang="sv-SE"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a:rPr>
              <a:t>https://utbildning.socialstyrelsen.se/learn/course/127/att-mota-personer-med-adhd-i-socialtjansten</a:t>
            </a:r>
            <a:endParaRPr lang="sv-SE" sz="1800" dirty="0">
              <a:effectLst/>
              <a:latin typeface="Calibri" panose="020F0502020204030204" pitchFamily="34" charset="0"/>
              <a:ea typeface="Calibri" panose="020F0502020204030204" pitchFamily="34" charset="0"/>
            </a:endParaRPr>
          </a:p>
          <a:p>
            <a:pPr marL="0" indent="0">
              <a:buNone/>
            </a:pPr>
            <a:endParaRPr lang="sv-SE" dirty="0"/>
          </a:p>
        </p:txBody>
      </p:sp>
    </p:spTree>
    <p:extLst>
      <p:ext uri="{BB962C8B-B14F-4D97-AF65-F5344CB8AC3E}">
        <p14:creationId xmlns:p14="http://schemas.microsoft.com/office/powerpoint/2010/main" val="15532080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410569-5DD4-D405-C6F7-F8CF77FC3AE8}"/>
              </a:ext>
            </a:extLst>
          </p:cNvPr>
          <p:cNvSpPr>
            <a:spLocks noGrp="1"/>
          </p:cNvSpPr>
          <p:nvPr>
            <p:ph type="title"/>
          </p:nvPr>
        </p:nvSpPr>
        <p:spPr/>
        <p:txBody>
          <a:bodyPr>
            <a:normAutofit fontScale="90000"/>
          </a:bodyPr>
          <a:lstStyle/>
          <a:p>
            <a:r>
              <a:rPr lang="sv-SE" b="1" dirty="0"/>
              <a:t>Information från hälso- och sjukvården om stöd som erbjuds av annan huvudman till närstående till personer med ADHD har brister</a:t>
            </a:r>
            <a:br>
              <a:rPr lang="sv-SE" b="1" dirty="0"/>
            </a:br>
            <a:r>
              <a:rPr lang="sv-SE" sz="2700" b="1" dirty="0"/>
              <a:t>- PRIO 2</a:t>
            </a:r>
          </a:p>
        </p:txBody>
      </p:sp>
      <p:sp>
        <p:nvSpPr>
          <p:cNvPr id="3" name="Platshållare för innehåll 2">
            <a:extLst>
              <a:ext uri="{FF2B5EF4-FFF2-40B4-BE49-F238E27FC236}">
                <a16:creationId xmlns:a16="http://schemas.microsoft.com/office/drawing/2014/main" id="{44982C3B-1780-E955-0D89-D2B105C4D6C8}"/>
              </a:ext>
            </a:extLst>
          </p:cNvPr>
          <p:cNvSpPr>
            <a:spLocks noGrp="1"/>
          </p:cNvSpPr>
          <p:nvPr>
            <p:ph idx="1"/>
          </p:nvPr>
        </p:nvSpPr>
        <p:spPr/>
        <p:txBody>
          <a:bodyPr/>
          <a:lstStyle/>
          <a:p>
            <a:endParaRPr lang="sv-SE" dirty="0"/>
          </a:p>
          <a:p>
            <a:r>
              <a:rPr lang="sv-SE" dirty="0"/>
              <a:t>Se över länkar som redan finns. Kommunerna kan hänvisa till regionen (och tvärtom). Viktigt att informationen är uppdaterad. Se över språk och tillgänglighet för jämlik vård. Hänvisning kan ske via QR kod.</a:t>
            </a:r>
          </a:p>
          <a:p>
            <a:pPr marL="0" indent="0">
              <a:buNone/>
            </a:pPr>
            <a:r>
              <a:rPr lang="sv-SE" dirty="0"/>
              <a:t>	</a:t>
            </a:r>
            <a:r>
              <a:rPr lang="sv-SE" b="1" dirty="0"/>
              <a:t>VEM: </a:t>
            </a:r>
            <a:r>
              <a:rPr lang="sv-SE" dirty="0"/>
              <a:t>Kommunikatörer tillsammans med faktagranskande kliniker bör få 	uppdraget från ansvariga chefer.</a:t>
            </a:r>
          </a:p>
          <a:p>
            <a:pPr marL="0" indent="0">
              <a:buNone/>
            </a:pPr>
            <a:endParaRPr lang="sv-SE" dirty="0"/>
          </a:p>
        </p:txBody>
      </p:sp>
    </p:spTree>
    <p:extLst>
      <p:ext uri="{BB962C8B-B14F-4D97-AF65-F5344CB8AC3E}">
        <p14:creationId xmlns:p14="http://schemas.microsoft.com/office/powerpoint/2010/main" val="39383568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377A54-22B1-732C-C239-1B62A69AD28E}"/>
              </a:ext>
            </a:extLst>
          </p:cNvPr>
          <p:cNvSpPr>
            <a:spLocks noGrp="1"/>
          </p:cNvSpPr>
          <p:nvPr>
            <p:ph type="title"/>
          </p:nvPr>
        </p:nvSpPr>
        <p:spPr>
          <a:xfrm>
            <a:off x="838200" y="697634"/>
            <a:ext cx="9765890" cy="1325563"/>
          </a:xfrm>
        </p:spPr>
        <p:txBody>
          <a:bodyPr>
            <a:normAutofit fontScale="90000"/>
          </a:bodyPr>
          <a:lstStyle/>
          <a:p>
            <a:r>
              <a:rPr lang="sv-SE" b="1" dirty="0"/>
              <a:t>Boendestöd i den egna bostaden, till vuxna med ADHD och med svårigheter att klara hemliv utan stöd har brister</a:t>
            </a:r>
            <a:br>
              <a:rPr lang="sv-SE" b="1" dirty="0"/>
            </a:br>
            <a:r>
              <a:rPr lang="sv-SE" sz="2700" b="1" dirty="0"/>
              <a:t>-PRIO 3</a:t>
            </a:r>
          </a:p>
        </p:txBody>
      </p:sp>
      <p:sp>
        <p:nvSpPr>
          <p:cNvPr id="3" name="Platshållare för innehåll 2">
            <a:extLst>
              <a:ext uri="{FF2B5EF4-FFF2-40B4-BE49-F238E27FC236}">
                <a16:creationId xmlns:a16="http://schemas.microsoft.com/office/drawing/2014/main" id="{CBBCD4F7-EF36-6554-23EC-57106242CD05}"/>
              </a:ext>
            </a:extLst>
          </p:cNvPr>
          <p:cNvSpPr>
            <a:spLocks noGrp="1"/>
          </p:cNvSpPr>
          <p:nvPr>
            <p:ph idx="1"/>
          </p:nvPr>
        </p:nvSpPr>
        <p:spPr/>
        <p:txBody>
          <a:bodyPr/>
          <a:lstStyle/>
          <a:p>
            <a:endParaRPr lang="sv-SE" dirty="0"/>
          </a:p>
          <a:p>
            <a:endParaRPr lang="sv-SE" dirty="0"/>
          </a:p>
          <a:p>
            <a:r>
              <a:rPr lang="sv-SE" dirty="0"/>
              <a:t>Avvakta nya </a:t>
            </a:r>
            <a:r>
              <a:rPr lang="sv-SE" dirty="0" err="1"/>
              <a:t>SoL</a:t>
            </a:r>
            <a:r>
              <a:rPr lang="sv-SE" dirty="0"/>
              <a:t> avseende eventuell förändring från nuvarande biståndsbeslut till serviceinsats.</a:t>
            </a:r>
          </a:p>
        </p:txBody>
      </p:sp>
    </p:spTree>
    <p:extLst>
      <p:ext uri="{BB962C8B-B14F-4D97-AF65-F5344CB8AC3E}">
        <p14:creationId xmlns:p14="http://schemas.microsoft.com/office/powerpoint/2010/main" val="21014815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2AB03B4-AF81-5430-CA14-DEB4F0AB36BE}"/>
              </a:ext>
            </a:extLst>
          </p:cNvPr>
          <p:cNvSpPr>
            <a:spLocks noGrp="1"/>
          </p:cNvSpPr>
          <p:nvPr>
            <p:ph type="title"/>
          </p:nvPr>
        </p:nvSpPr>
        <p:spPr>
          <a:xfrm>
            <a:off x="838200" y="617378"/>
            <a:ext cx="9765890" cy="1325563"/>
          </a:xfrm>
        </p:spPr>
        <p:txBody>
          <a:bodyPr>
            <a:normAutofit fontScale="90000"/>
          </a:bodyPr>
          <a:lstStyle/>
          <a:p>
            <a:r>
              <a:rPr lang="sv-SE" b="1" dirty="0"/>
              <a:t>Gemensam genomgång av utredningsresultat för elevhälsan, skolan eller förskolan och hälso- och sjukvården, till barn som genomgått NPF utredning saknas</a:t>
            </a:r>
            <a:br>
              <a:rPr lang="sv-SE" b="1" dirty="0"/>
            </a:br>
            <a:r>
              <a:rPr lang="sv-SE" sz="2700" b="1" dirty="0"/>
              <a:t>- PRIO 3</a:t>
            </a:r>
          </a:p>
        </p:txBody>
      </p:sp>
      <p:sp>
        <p:nvSpPr>
          <p:cNvPr id="3" name="Platshållare för innehåll 2">
            <a:extLst>
              <a:ext uri="{FF2B5EF4-FFF2-40B4-BE49-F238E27FC236}">
                <a16:creationId xmlns:a16="http://schemas.microsoft.com/office/drawing/2014/main" id="{1EF9E4BF-CB36-E41E-6228-EE7E07D11557}"/>
              </a:ext>
            </a:extLst>
          </p:cNvPr>
          <p:cNvSpPr>
            <a:spLocks noGrp="1"/>
          </p:cNvSpPr>
          <p:nvPr>
            <p:ph idx="1"/>
          </p:nvPr>
        </p:nvSpPr>
        <p:spPr>
          <a:xfrm>
            <a:off x="838200" y="2506695"/>
            <a:ext cx="10515600" cy="3733927"/>
          </a:xfrm>
        </p:spPr>
        <p:txBody>
          <a:bodyPr/>
          <a:lstStyle/>
          <a:p>
            <a:r>
              <a:rPr lang="sv-SE" dirty="0"/>
              <a:t>Påminn om skolpsykologers och specialpedagogers uppdrag och möjligheter att översätta utredningsresultat till den pedagogiska verksamheten.</a:t>
            </a:r>
          </a:p>
          <a:p>
            <a:pPr marL="0" indent="0">
              <a:buNone/>
            </a:pPr>
            <a:r>
              <a:rPr lang="sv-SE" dirty="0"/>
              <a:t>	</a:t>
            </a:r>
            <a:r>
              <a:rPr lang="sv-SE" b="1" dirty="0"/>
              <a:t>VEM: </a:t>
            </a:r>
            <a:r>
              <a:rPr lang="sv-SE" dirty="0"/>
              <a:t>Förtryckt mening kan finnas i psykologutlåtandemall på BUP. 	Skolpsykologerna i länet påminner på respektive EHT om att de kan 	vara behjälpliga.</a:t>
            </a:r>
          </a:p>
          <a:p>
            <a:pPr marL="0" indent="0">
              <a:buNone/>
            </a:pPr>
            <a:endParaRPr lang="sv-SE" dirty="0"/>
          </a:p>
          <a:p>
            <a:r>
              <a:rPr lang="sv-SE" dirty="0"/>
              <a:t>Tydliggör hur ADHD-utredning sker, dvs. stegvis utredning.</a:t>
            </a:r>
          </a:p>
          <a:p>
            <a:pPr marL="0" indent="0">
              <a:buNone/>
            </a:pPr>
            <a:r>
              <a:rPr lang="sv-SE" dirty="0"/>
              <a:t>	</a:t>
            </a:r>
            <a:r>
              <a:rPr lang="sv-SE" b="1" dirty="0"/>
              <a:t>VEM: </a:t>
            </a:r>
            <a:r>
              <a:rPr lang="sv-SE" dirty="0"/>
              <a:t>Informationsmaterial kommer att tas fram av BUP Sörmland.</a:t>
            </a:r>
          </a:p>
        </p:txBody>
      </p:sp>
    </p:spTree>
    <p:extLst>
      <p:ext uri="{BB962C8B-B14F-4D97-AF65-F5344CB8AC3E}">
        <p14:creationId xmlns:p14="http://schemas.microsoft.com/office/powerpoint/2010/main" val="29644684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744A804-381A-F17D-9F29-0801AC63AC70}"/>
              </a:ext>
            </a:extLst>
          </p:cNvPr>
          <p:cNvSpPr>
            <a:spLocks noGrp="1"/>
          </p:cNvSpPr>
          <p:nvPr>
            <p:ph type="title"/>
          </p:nvPr>
        </p:nvSpPr>
        <p:spPr/>
        <p:txBody>
          <a:bodyPr/>
          <a:lstStyle/>
          <a:p>
            <a:r>
              <a:rPr lang="sv-SE" b="1" dirty="0"/>
              <a:t>Lärdomar</a:t>
            </a:r>
          </a:p>
        </p:txBody>
      </p:sp>
      <p:sp>
        <p:nvSpPr>
          <p:cNvPr id="3" name="Platshållare för innehåll 2">
            <a:extLst>
              <a:ext uri="{FF2B5EF4-FFF2-40B4-BE49-F238E27FC236}">
                <a16:creationId xmlns:a16="http://schemas.microsoft.com/office/drawing/2014/main" id="{D328CFBF-DEFD-E1A4-F5D2-D382604E1B60}"/>
              </a:ext>
            </a:extLst>
          </p:cNvPr>
          <p:cNvSpPr>
            <a:spLocks noGrp="1"/>
          </p:cNvSpPr>
          <p:nvPr>
            <p:ph idx="1"/>
          </p:nvPr>
        </p:nvSpPr>
        <p:spPr>
          <a:xfrm>
            <a:off x="921328" y="1474458"/>
            <a:ext cx="10515600" cy="4648962"/>
          </a:xfrm>
        </p:spPr>
        <p:txBody>
          <a:bodyPr>
            <a:normAutofit/>
          </a:bodyPr>
          <a:lstStyle/>
          <a:p>
            <a:pPr lvl="0"/>
            <a:r>
              <a:rPr lang="sv-SE" sz="1800" dirty="0">
                <a:effectLst/>
                <a:latin typeface="Calibri" panose="020F0502020204030204" pitchFamily="34" charset="0"/>
                <a:ea typeface="Times New Roman" panose="02020603050405020304" pitchFamily="18" charset="0"/>
              </a:rPr>
              <a:t>Kunskapsstyrningen med dess olika nivåer är inte förankrad. </a:t>
            </a:r>
          </a:p>
          <a:p>
            <a:pPr lvl="0"/>
            <a:r>
              <a:rPr lang="sv-SE" sz="1800" dirty="0">
                <a:effectLst/>
                <a:latin typeface="Calibri" panose="020F0502020204030204" pitchFamily="34" charset="0"/>
                <a:ea typeface="Times New Roman" panose="02020603050405020304" pitchFamily="18" charset="0"/>
              </a:rPr>
              <a:t>Det saknas </a:t>
            </a:r>
            <a:r>
              <a:rPr lang="sv-SE" sz="1800" dirty="0">
                <a:latin typeface="Calibri" panose="020F0502020204030204" pitchFamily="34" charset="0"/>
                <a:ea typeface="Times New Roman" panose="02020603050405020304" pitchFamily="18" charset="0"/>
              </a:rPr>
              <a:t>t</a:t>
            </a:r>
            <a:r>
              <a:rPr lang="sv-SE" sz="1800" dirty="0">
                <a:effectLst/>
                <a:latin typeface="Calibri" panose="020F0502020204030204" pitchFamily="34" charset="0"/>
                <a:ea typeface="Times New Roman" panose="02020603050405020304" pitchFamily="18" charset="0"/>
              </a:rPr>
              <a:t>ydlighet kring deltagares representation – mandat, förväntningar.</a:t>
            </a:r>
          </a:p>
          <a:p>
            <a:pPr lvl="0"/>
            <a:r>
              <a:rPr lang="sv-SE" sz="1800" dirty="0">
                <a:effectLst/>
                <a:latin typeface="Calibri" panose="020F0502020204030204" pitchFamily="34" charset="0"/>
                <a:ea typeface="Calibri" panose="020F0502020204030204" pitchFamily="34" charset="0"/>
              </a:rPr>
              <a:t>Nyckelpersoner med kunskap om egen verksamhet på övergripande nivå och med möjlighet att kunna driva arbetet är de som behöver nomineras.</a:t>
            </a:r>
          </a:p>
          <a:p>
            <a:pPr marL="342900" lvl="0" indent="-342900">
              <a:buFont typeface="Calibri" panose="020F0502020204030204" pitchFamily="34" charset="0"/>
              <a:buChar char="-"/>
            </a:pPr>
            <a:endParaRPr lang="sv-SE" sz="1800" dirty="0">
              <a:latin typeface="Calibri" panose="020F0502020204030204" pitchFamily="34" charset="0"/>
              <a:ea typeface="Calibri" panose="020F0502020204030204" pitchFamily="34" charset="0"/>
            </a:endParaRPr>
          </a:p>
          <a:p>
            <a:pPr marL="0" lvl="0" indent="0">
              <a:buNone/>
            </a:pPr>
            <a:r>
              <a:rPr lang="sv-SE" sz="1800" b="1" dirty="0">
                <a:effectLst/>
                <a:latin typeface="Calibri" panose="020F0502020204030204" pitchFamily="34" charset="0"/>
                <a:ea typeface="Calibri" panose="020F0502020204030204" pitchFamily="34" charset="0"/>
              </a:rPr>
              <a:t>Upplevelse från gruppdeltagare:</a:t>
            </a:r>
          </a:p>
          <a:p>
            <a:pPr marL="342900" lvl="0" indent="-342900">
              <a:buFont typeface="Calibri" panose="020F0502020204030204" pitchFamily="34" charset="0"/>
              <a:buChar char="-"/>
            </a:pPr>
            <a:r>
              <a:rPr lang="sv-SE" sz="1800" dirty="0">
                <a:latin typeface="Calibri" panose="020F0502020204030204" pitchFamily="34" charset="0"/>
                <a:ea typeface="Calibri" panose="020F0502020204030204" pitchFamily="34" charset="0"/>
              </a:rPr>
              <a:t>Det har varit intressant att vara med och jag har fått ta del av många perspektiv.</a:t>
            </a:r>
          </a:p>
          <a:p>
            <a:pPr marL="342900" lvl="0" indent="-342900">
              <a:buFont typeface="Calibri" panose="020F0502020204030204" pitchFamily="34" charset="0"/>
              <a:buChar char="-"/>
            </a:pPr>
            <a:r>
              <a:rPr lang="sv-SE" sz="1800" dirty="0">
                <a:latin typeface="Calibri" panose="020F0502020204030204" pitchFamily="34" charset="0"/>
                <a:ea typeface="Calibri" panose="020F0502020204030204" pitchFamily="34" charset="0"/>
              </a:rPr>
              <a:t>Initialt tänkte jag ”vad ska jag göra?”. </a:t>
            </a:r>
          </a:p>
          <a:p>
            <a:pPr marL="342900" lvl="0" indent="-342900">
              <a:buFont typeface="Calibri" panose="020F0502020204030204" pitchFamily="34" charset="0"/>
              <a:buChar char="-"/>
            </a:pPr>
            <a:r>
              <a:rPr lang="sv-SE" sz="1800" dirty="0">
                <a:latin typeface="Calibri" panose="020F0502020204030204" pitchFamily="34" charset="0"/>
                <a:ea typeface="Calibri" panose="020F0502020204030204" pitchFamily="34" charset="0"/>
              </a:rPr>
              <a:t>Jag har blivit väl mottagen, kunnat ställa frågor och fått hjälp med förtydligande.</a:t>
            </a:r>
          </a:p>
          <a:p>
            <a:pPr marL="342900" lvl="0" indent="-342900">
              <a:buFont typeface="Calibri" panose="020F0502020204030204" pitchFamily="34" charset="0"/>
              <a:buChar char="-"/>
            </a:pPr>
            <a:r>
              <a:rPr lang="sv-SE" sz="1800" dirty="0">
                <a:latin typeface="Calibri" panose="020F0502020204030204" pitchFamily="34" charset="0"/>
                <a:ea typeface="Calibri" panose="020F0502020204030204" pitchFamily="34" charset="0"/>
              </a:rPr>
              <a:t>Det har varit ett spännande arbete och min förhoppning är att det ska bidra till en förbättring för målgruppen.</a:t>
            </a:r>
          </a:p>
          <a:p>
            <a:pPr marL="342900" lvl="0" indent="-342900">
              <a:buFont typeface="Calibri" panose="020F0502020204030204" pitchFamily="34" charset="0"/>
              <a:buChar char="-"/>
            </a:pPr>
            <a:r>
              <a:rPr lang="sv-SE" sz="1800" dirty="0">
                <a:latin typeface="Calibri" panose="020F0502020204030204" pitchFamily="34" charset="0"/>
                <a:ea typeface="Calibri" panose="020F0502020204030204" pitchFamily="34" charset="0"/>
              </a:rPr>
              <a:t>Mitt deltagande har känts meningsfullt.</a:t>
            </a:r>
          </a:p>
          <a:p>
            <a:pPr marL="342900" lvl="0" indent="-342900">
              <a:buFont typeface="Calibri" panose="020F0502020204030204" pitchFamily="34" charset="0"/>
              <a:buChar char="-"/>
            </a:pPr>
            <a:endParaRPr lang="sv-SE" sz="1800" dirty="0">
              <a:latin typeface="Calibri" panose="020F0502020204030204" pitchFamily="34" charset="0"/>
              <a:ea typeface="Calibri" panose="020F0502020204030204" pitchFamily="34" charset="0"/>
            </a:endParaRPr>
          </a:p>
          <a:p>
            <a:pPr marL="342900" lvl="0" indent="-342900">
              <a:buFont typeface="Calibri" panose="020F0502020204030204" pitchFamily="34" charset="0"/>
              <a:buChar char="-"/>
            </a:pPr>
            <a:endParaRPr lang="sv-SE" sz="1800" dirty="0">
              <a:effectLst/>
              <a:latin typeface="Calibri" panose="020F0502020204030204" pitchFamily="34" charset="0"/>
              <a:ea typeface="Calibri" panose="020F0502020204030204" pitchFamily="34" charset="0"/>
            </a:endParaRPr>
          </a:p>
          <a:p>
            <a:pPr marL="0" indent="0">
              <a:buNone/>
            </a:pPr>
            <a:endParaRPr lang="sv-SE" dirty="0"/>
          </a:p>
        </p:txBody>
      </p:sp>
    </p:spTree>
    <p:extLst>
      <p:ext uri="{BB962C8B-B14F-4D97-AF65-F5344CB8AC3E}">
        <p14:creationId xmlns:p14="http://schemas.microsoft.com/office/powerpoint/2010/main" val="40923102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D14A2B1-3DA1-A063-AC96-1E1B1327DF34}"/>
              </a:ext>
            </a:extLst>
          </p:cNvPr>
          <p:cNvSpPr>
            <a:spLocks noGrp="1"/>
          </p:cNvSpPr>
          <p:nvPr>
            <p:ph type="title"/>
          </p:nvPr>
        </p:nvSpPr>
        <p:spPr>
          <a:xfrm>
            <a:off x="912090" y="217344"/>
            <a:ext cx="9765890" cy="1325563"/>
          </a:xfrm>
        </p:spPr>
        <p:txBody>
          <a:bodyPr/>
          <a:lstStyle/>
          <a:p>
            <a:r>
              <a:rPr lang="sv-SE" b="1" dirty="0"/>
              <a:t>Förslag på tidsordning</a:t>
            </a:r>
          </a:p>
        </p:txBody>
      </p:sp>
      <p:sp>
        <p:nvSpPr>
          <p:cNvPr id="3" name="Platshållare för innehåll 2">
            <a:extLst>
              <a:ext uri="{FF2B5EF4-FFF2-40B4-BE49-F238E27FC236}">
                <a16:creationId xmlns:a16="http://schemas.microsoft.com/office/drawing/2014/main" id="{544C528E-6447-1736-8793-0F4835354C09}"/>
              </a:ext>
            </a:extLst>
          </p:cNvPr>
          <p:cNvSpPr>
            <a:spLocks noGrp="1"/>
          </p:cNvSpPr>
          <p:nvPr>
            <p:ph idx="1"/>
          </p:nvPr>
        </p:nvSpPr>
        <p:spPr>
          <a:xfrm>
            <a:off x="838200" y="1465222"/>
            <a:ext cx="10515600" cy="4824742"/>
          </a:xfrm>
        </p:spPr>
        <p:txBody>
          <a:bodyPr>
            <a:normAutofit fontScale="92500" lnSpcReduction="10000"/>
          </a:bodyPr>
          <a:lstStyle/>
          <a:p>
            <a:pPr marL="457200" indent="-457200">
              <a:buFont typeface="+mj-lt"/>
              <a:buAutoNum type="arabicPeriod"/>
            </a:pPr>
            <a:r>
              <a:rPr lang="sv-SE" dirty="0"/>
              <a:t>Inventera/upprätta skriftliga samverkansdokument.</a:t>
            </a:r>
          </a:p>
          <a:p>
            <a:pPr marL="457200" indent="-457200">
              <a:buFont typeface="+mj-lt"/>
              <a:buAutoNum type="arabicPeriod"/>
            </a:pPr>
            <a:r>
              <a:rPr lang="sv-SE" dirty="0"/>
              <a:t>Se till att befintliga samverkansdokument (VÖK) är kända av all personal.</a:t>
            </a:r>
          </a:p>
          <a:p>
            <a:pPr marL="457200" indent="-457200">
              <a:buFont typeface="+mj-lt"/>
              <a:buAutoNum type="arabicPeriod"/>
            </a:pPr>
            <a:r>
              <a:rPr lang="sv-SE" dirty="0"/>
              <a:t>Initiera samarbete mellan PV och VUP gällande tidiga insatser och strukturerat arbetssätt vid övergång från barnsjukvård till vuxensjukvård.</a:t>
            </a:r>
          </a:p>
          <a:p>
            <a:pPr marL="457200" indent="-457200">
              <a:buFont typeface="+mj-lt"/>
              <a:buAutoNum type="arabicPeriod"/>
            </a:pPr>
            <a:r>
              <a:rPr lang="sv-SE" dirty="0"/>
              <a:t>Skapa rutin för utbildningsinsatser och för genomförande av socialstyrelsens e-utbildning för socialtjänsten.</a:t>
            </a:r>
          </a:p>
          <a:p>
            <a:pPr marL="457200" indent="-457200">
              <a:buFont typeface="+mj-lt"/>
              <a:buAutoNum type="arabicPeriod"/>
            </a:pPr>
            <a:r>
              <a:rPr lang="sv-SE" dirty="0"/>
              <a:t>Inventera fortbildningsbehov för skolpersonal.</a:t>
            </a:r>
          </a:p>
          <a:p>
            <a:pPr marL="457200" indent="-457200">
              <a:buFont typeface="+mj-lt"/>
              <a:buAutoNum type="arabicPeriod"/>
            </a:pPr>
            <a:r>
              <a:rPr lang="sv-SE" dirty="0"/>
              <a:t>Initiera kunskapshöjande insats med fokusområde ADHD hos äldre.</a:t>
            </a:r>
          </a:p>
          <a:p>
            <a:pPr marL="457200" indent="-457200">
              <a:buFont typeface="+mj-lt"/>
              <a:buAutoNum type="arabicPeriod"/>
            </a:pPr>
            <a:r>
              <a:rPr lang="sv-SE" dirty="0"/>
              <a:t>Uppdatera information om stöd till närstående.</a:t>
            </a:r>
          </a:p>
          <a:p>
            <a:pPr marL="457200" indent="-457200">
              <a:buFont typeface="+mj-lt"/>
              <a:buAutoNum type="arabicPeriod"/>
            </a:pPr>
            <a:r>
              <a:rPr lang="sv-SE" dirty="0"/>
              <a:t>Påminn om skolpsykologers och specialpedagogers uppdrag och möjligheter att översätta utredningsresultat.</a:t>
            </a:r>
          </a:p>
          <a:p>
            <a:pPr marL="457200" indent="-457200">
              <a:buFont typeface="+mj-lt"/>
              <a:buAutoNum type="arabicPeriod"/>
            </a:pPr>
            <a:r>
              <a:rPr lang="sv-SE" dirty="0"/>
              <a:t>Överväg möjlighet till specialistläkare psykiatri med kunskap om äldre för konsultation till PV.</a:t>
            </a:r>
          </a:p>
          <a:p>
            <a:endParaRPr lang="sv-SE" dirty="0"/>
          </a:p>
        </p:txBody>
      </p:sp>
    </p:spTree>
    <p:extLst>
      <p:ext uri="{BB962C8B-B14F-4D97-AF65-F5344CB8AC3E}">
        <p14:creationId xmlns:p14="http://schemas.microsoft.com/office/powerpoint/2010/main" val="10284311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42FCA8-B65F-F7B2-CF03-C35298FA1685}"/>
              </a:ext>
            </a:extLst>
          </p:cNvPr>
          <p:cNvSpPr>
            <a:spLocks noGrp="1"/>
          </p:cNvSpPr>
          <p:nvPr>
            <p:ph type="title"/>
          </p:nvPr>
        </p:nvSpPr>
        <p:spPr>
          <a:xfrm>
            <a:off x="838200" y="365125"/>
            <a:ext cx="9780639" cy="1325563"/>
          </a:xfrm>
        </p:spPr>
        <p:txBody>
          <a:bodyPr anchor="ctr">
            <a:normAutofit/>
          </a:bodyPr>
          <a:lstStyle/>
          <a:p>
            <a:r>
              <a:rPr lang="sv-SE" b="1" dirty="0"/>
              <a:t>Tack för visat intresse!</a:t>
            </a:r>
          </a:p>
        </p:txBody>
      </p:sp>
      <p:sp>
        <p:nvSpPr>
          <p:cNvPr id="3" name="Platshållare för innehåll 2">
            <a:extLst>
              <a:ext uri="{FF2B5EF4-FFF2-40B4-BE49-F238E27FC236}">
                <a16:creationId xmlns:a16="http://schemas.microsoft.com/office/drawing/2014/main" id="{239B260A-CACA-8CC5-1518-042CA1093B90}"/>
              </a:ext>
            </a:extLst>
          </p:cNvPr>
          <p:cNvSpPr>
            <a:spLocks noGrp="1"/>
          </p:cNvSpPr>
          <p:nvPr>
            <p:ph sz="half" idx="1"/>
          </p:nvPr>
        </p:nvSpPr>
        <p:spPr>
          <a:xfrm>
            <a:off x="838200" y="1825625"/>
            <a:ext cx="5181600" cy="4069207"/>
          </a:xfrm>
        </p:spPr>
        <p:txBody>
          <a:bodyPr>
            <a:normAutofit lnSpcReduction="10000"/>
          </a:bodyPr>
          <a:lstStyle/>
          <a:p>
            <a:pPr marL="0" indent="0">
              <a:buNone/>
            </a:pPr>
            <a:endParaRPr lang="sv-SE" sz="2000" dirty="0"/>
          </a:p>
          <a:p>
            <a:pPr marL="0" indent="0">
              <a:buNone/>
            </a:pPr>
            <a:r>
              <a:rPr lang="sv-SE" sz="2000" dirty="0"/>
              <a:t>Camilla Åhlander</a:t>
            </a:r>
          </a:p>
          <a:p>
            <a:pPr marL="0" indent="0">
              <a:buNone/>
            </a:pPr>
            <a:r>
              <a:rPr lang="da-DK" sz="2000" dirty="0"/>
              <a:t>Ordförande</a:t>
            </a:r>
            <a:endParaRPr lang="sv-SE" sz="2000" dirty="0"/>
          </a:p>
          <a:p>
            <a:pPr marL="0" indent="0">
              <a:buNone/>
            </a:pPr>
            <a:r>
              <a:rPr lang="da-DK" sz="2000" dirty="0">
                <a:effectLst/>
              </a:rPr>
              <a:t>e-post: </a:t>
            </a:r>
          </a:p>
          <a:p>
            <a:pPr marL="0" indent="0">
              <a:buNone/>
            </a:pPr>
            <a:r>
              <a:rPr lang="da-DK" sz="2000" u="sng" dirty="0">
                <a:effectLst/>
                <a:hlinkClick r:id="rId2"/>
              </a:rPr>
              <a:t>camilla.ahlander@regionsormland.se</a:t>
            </a:r>
            <a:endParaRPr lang="da-DK" sz="2000" u="sng" dirty="0">
              <a:effectLst/>
            </a:endParaRPr>
          </a:p>
          <a:p>
            <a:pPr marL="0" indent="0">
              <a:buNone/>
            </a:pPr>
            <a:endParaRPr lang="sv-SE" sz="2000" dirty="0"/>
          </a:p>
          <a:p>
            <a:pPr marL="0" indent="0">
              <a:buNone/>
            </a:pPr>
            <a:endParaRPr lang="sv-SE" sz="2000" dirty="0"/>
          </a:p>
          <a:p>
            <a:pPr marL="0" indent="0">
              <a:buNone/>
            </a:pPr>
            <a:r>
              <a:rPr lang="sv-SE" sz="2000" dirty="0"/>
              <a:t>Elisabeth Björk Andersson</a:t>
            </a:r>
          </a:p>
          <a:p>
            <a:pPr marL="0" indent="0">
              <a:buNone/>
            </a:pPr>
            <a:r>
              <a:rPr lang="sv-SE" sz="2000" dirty="0">
                <a:effectLst/>
              </a:rPr>
              <a:t>Processtöd</a:t>
            </a:r>
            <a:endParaRPr lang="sv-SE" sz="2000" dirty="0"/>
          </a:p>
          <a:p>
            <a:pPr marL="0" indent="0">
              <a:buNone/>
            </a:pPr>
            <a:r>
              <a:rPr lang="sv-SE" sz="2000" dirty="0">
                <a:effectLst/>
              </a:rPr>
              <a:t>e-post: </a:t>
            </a:r>
            <a:r>
              <a:rPr lang="sv-SE" sz="2000" u="sng" dirty="0">
                <a:effectLst/>
                <a:hlinkClick r:id="rId3"/>
              </a:rPr>
              <a:t>elisabeth.bjork.andersson@regionsormland.se</a:t>
            </a:r>
            <a:endParaRPr lang="sv-SE" sz="2000" dirty="0"/>
          </a:p>
        </p:txBody>
      </p:sp>
      <p:pic>
        <p:nvPicPr>
          <p:cNvPr id="2050" name="Picture 2" descr="Träffa, Relation, Företag, Ingående">
            <a:extLst>
              <a:ext uri="{FF2B5EF4-FFF2-40B4-BE49-F238E27FC236}">
                <a16:creationId xmlns:a16="http://schemas.microsoft.com/office/drawing/2014/main" id="{9B3D11A6-82C9-60A2-1B8E-62011A634A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1741" r="3" b="3"/>
          <a:stretch/>
        </p:blipFill>
        <p:spPr bwMode="auto">
          <a:xfrm>
            <a:off x="6172200" y="1825625"/>
            <a:ext cx="5181600" cy="3770503"/>
          </a:xfrm>
          <a:prstGeom prst="rect">
            <a:avLst/>
          </a:prstGeom>
          <a:solidFill>
            <a:srgbClr val="FFFFFF"/>
          </a:solidFill>
        </p:spPr>
      </p:pic>
    </p:spTree>
    <p:extLst>
      <p:ext uri="{BB962C8B-B14F-4D97-AF65-F5344CB8AC3E}">
        <p14:creationId xmlns:p14="http://schemas.microsoft.com/office/powerpoint/2010/main" val="1719670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A255EE-F9C9-4ABA-950C-FDD84EAC6017}"/>
              </a:ext>
            </a:extLst>
          </p:cNvPr>
          <p:cNvSpPr>
            <a:spLocks noGrp="1"/>
          </p:cNvSpPr>
          <p:nvPr>
            <p:ph type="title"/>
          </p:nvPr>
        </p:nvSpPr>
        <p:spPr>
          <a:xfrm>
            <a:off x="655983" y="310122"/>
            <a:ext cx="9600125" cy="988592"/>
          </a:xfrm>
        </p:spPr>
        <p:txBody>
          <a:bodyPr>
            <a:normAutofit fontScale="90000"/>
          </a:bodyPr>
          <a:lstStyle/>
          <a:p>
            <a:r>
              <a:rPr lang="sv-SE"/>
              <a:t>Samverkan </a:t>
            </a:r>
            <a:br>
              <a:rPr lang="sv-SE"/>
            </a:br>
            <a:r>
              <a:rPr lang="sv-SE" sz="3600" i="1"/>
              <a:t>kommuner och region i Sörmland</a:t>
            </a:r>
          </a:p>
        </p:txBody>
      </p:sp>
      <p:sp>
        <p:nvSpPr>
          <p:cNvPr id="3" name="Platshållare för text 2">
            <a:extLst>
              <a:ext uri="{FF2B5EF4-FFF2-40B4-BE49-F238E27FC236}">
                <a16:creationId xmlns:a16="http://schemas.microsoft.com/office/drawing/2014/main" id="{56CE13D2-0A23-4A82-AAC5-9C1A4D033E7A}"/>
              </a:ext>
            </a:extLst>
          </p:cNvPr>
          <p:cNvSpPr>
            <a:spLocks noGrp="1"/>
          </p:cNvSpPr>
          <p:nvPr>
            <p:ph type="body" idx="1"/>
          </p:nvPr>
        </p:nvSpPr>
        <p:spPr>
          <a:xfrm>
            <a:off x="3486049" y="5598045"/>
            <a:ext cx="7333488" cy="859270"/>
          </a:xfrm>
        </p:spPr>
        <p:txBody>
          <a:bodyPr vert="horz" lIns="91440" tIns="45720" rIns="91440" bIns="45720" rtlCol="0" anchor="t">
            <a:normAutofit/>
          </a:bodyPr>
          <a:lstStyle/>
          <a:p>
            <a:r>
              <a:rPr lang="sv-SE" b="1" dirty="0"/>
              <a:t>LAG ADHD slutrapportering till LPO</a:t>
            </a:r>
          </a:p>
          <a:p>
            <a:r>
              <a:rPr lang="sv-SE" b="1" dirty="0"/>
              <a:t>250320</a:t>
            </a:r>
          </a:p>
        </p:txBody>
      </p:sp>
      <p:pic>
        <p:nvPicPr>
          <p:cNvPr id="7" name="Platshållare för bild 6">
            <a:extLst>
              <a:ext uri="{FF2B5EF4-FFF2-40B4-BE49-F238E27FC236}">
                <a16:creationId xmlns:a16="http://schemas.microsoft.com/office/drawing/2014/main" id="{7522ED7F-5626-45B0-8E46-DDBB571A5102}"/>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l="-5773" t="-1789" r="-3994" b="-6916"/>
          <a:stretch/>
        </p:blipFill>
        <p:spPr>
          <a:xfrm>
            <a:off x="3230802" y="1811390"/>
            <a:ext cx="4936435" cy="3591339"/>
          </a:xfrm>
        </p:spPr>
      </p:pic>
    </p:spTree>
    <p:extLst>
      <p:ext uri="{BB962C8B-B14F-4D97-AF65-F5344CB8AC3E}">
        <p14:creationId xmlns:p14="http://schemas.microsoft.com/office/powerpoint/2010/main" val="36964433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E7C438-A8B5-8B94-A758-46F26B365858}"/>
              </a:ext>
            </a:extLst>
          </p:cNvPr>
          <p:cNvSpPr>
            <a:spLocks noGrp="1"/>
          </p:cNvSpPr>
          <p:nvPr>
            <p:ph type="title"/>
          </p:nvPr>
        </p:nvSpPr>
        <p:spPr/>
        <p:txBody>
          <a:bodyPr/>
          <a:lstStyle/>
          <a:p>
            <a:r>
              <a:rPr lang="sv-SE" b="1" dirty="0"/>
              <a:t>Uppdragsbeskrivning</a:t>
            </a:r>
            <a:br>
              <a:rPr lang="sv-SE" b="1" dirty="0"/>
            </a:br>
            <a:r>
              <a:rPr lang="sv-SE" b="1" dirty="0"/>
              <a:t> - Uppdrag och Ramar</a:t>
            </a:r>
          </a:p>
        </p:txBody>
      </p:sp>
      <p:sp>
        <p:nvSpPr>
          <p:cNvPr id="14" name="Platshållare för innehåll 13">
            <a:extLst>
              <a:ext uri="{FF2B5EF4-FFF2-40B4-BE49-F238E27FC236}">
                <a16:creationId xmlns:a16="http://schemas.microsoft.com/office/drawing/2014/main" id="{5E1FCFE8-212C-8DD9-5171-CD9DE2812BDE}"/>
              </a:ext>
            </a:extLst>
          </p:cNvPr>
          <p:cNvSpPr>
            <a:spLocks noGrp="1"/>
          </p:cNvSpPr>
          <p:nvPr>
            <p:ph sz="half" idx="2"/>
          </p:nvPr>
        </p:nvSpPr>
        <p:spPr>
          <a:xfrm>
            <a:off x="839788" y="1810513"/>
            <a:ext cx="5157787" cy="3045572"/>
          </a:xfrm>
        </p:spPr>
        <p:txBody>
          <a:bodyPr/>
          <a:lstStyle/>
          <a:p>
            <a:pPr marL="0" indent="0">
              <a:spcBef>
                <a:spcPts val="2500"/>
              </a:spcBef>
              <a:spcAft>
                <a:spcPts val="300"/>
              </a:spcAft>
              <a:buNone/>
            </a:pPr>
            <a:r>
              <a:rPr lang="sv-SE" sz="1800" b="1" dirty="0">
                <a:effectLst/>
                <a:ea typeface="Times New Roman" panose="02020603050405020304" pitchFamily="18" charset="0"/>
                <a:cs typeface="Times New Roman" panose="02020603050405020304" pitchFamily="18" charset="0"/>
              </a:rPr>
              <a:t>Uppdrag </a:t>
            </a:r>
            <a:endParaRPr lang="sv-SE" sz="1800" dirty="0">
              <a:effectLst/>
              <a:ea typeface="Times New Roman" panose="02020603050405020304" pitchFamily="18" charset="0"/>
              <a:cs typeface="Times New Roman" panose="02020603050405020304" pitchFamily="18" charset="0"/>
            </a:endParaRPr>
          </a:p>
          <a:p>
            <a:pPr marL="0" indent="0">
              <a:spcAft>
                <a:spcPts val="800"/>
              </a:spcAft>
              <a:buNone/>
            </a:pPr>
            <a:r>
              <a:rPr lang="sv-SE" sz="1800" dirty="0">
                <a:effectLst/>
                <a:ea typeface="Times New Roman" panose="02020603050405020304" pitchFamily="18" charset="0"/>
                <a:cs typeface="Times New Roman" panose="02020603050405020304" pitchFamily="18" charset="0"/>
              </a:rPr>
              <a:t>Utifrån av LPO identifierade GAP och behov, att initiera en lokal arbetsgrupp (LAG) gällande området ADHD, ges följande uppdrag till LAG ADHD:</a:t>
            </a:r>
          </a:p>
          <a:p>
            <a:pPr marL="342900" lvl="0" indent="-342900">
              <a:buFont typeface="Symbol" panose="05050102010706020507" pitchFamily="18" charset="2"/>
              <a:buChar char=""/>
            </a:pPr>
            <a:r>
              <a:rPr lang="sv-SE" sz="1800" dirty="0">
                <a:effectLst/>
                <a:ea typeface="Times New Roman" panose="02020603050405020304" pitchFamily="18" charset="0"/>
                <a:cs typeface="Times New Roman" panose="02020603050405020304" pitchFamily="18" charset="0"/>
              </a:rPr>
              <a:t>ATT	Analysera och komplettera befintlig GAP-analys.</a:t>
            </a:r>
          </a:p>
          <a:p>
            <a:pPr marL="342900" lvl="0" indent="-342900">
              <a:spcAft>
                <a:spcPts val="800"/>
              </a:spcAft>
              <a:buFont typeface="Symbol" panose="05050102010706020507" pitchFamily="18" charset="2"/>
              <a:buChar char=""/>
            </a:pPr>
            <a:r>
              <a:rPr lang="sv-SE" sz="1800" dirty="0">
                <a:effectLst/>
                <a:ea typeface="Times New Roman" panose="02020603050405020304" pitchFamily="18" charset="0"/>
                <a:cs typeface="Times New Roman" panose="02020603050405020304" pitchFamily="18" charset="0"/>
              </a:rPr>
              <a:t>ATT	Prioritera identifierade GAP och lägga upp en tidslinje för arbetet.</a:t>
            </a:r>
          </a:p>
          <a:p>
            <a:pPr marL="0" indent="0">
              <a:buNone/>
            </a:pPr>
            <a:endParaRPr lang="sv-SE" dirty="0"/>
          </a:p>
        </p:txBody>
      </p:sp>
      <p:sp>
        <p:nvSpPr>
          <p:cNvPr id="16" name="Platshållare för innehåll 15">
            <a:extLst>
              <a:ext uri="{FF2B5EF4-FFF2-40B4-BE49-F238E27FC236}">
                <a16:creationId xmlns:a16="http://schemas.microsoft.com/office/drawing/2014/main" id="{CCD3F774-2DEF-BA5D-D1DD-80B7AAAB134B}"/>
              </a:ext>
            </a:extLst>
          </p:cNvPr>
          <p:cNvSpPr>
            <a:spLocks noGrp="1"/>
          </p:cNvSpPr>
          <p:nvPr>
            <p:ph sz="quarter" idx="4"/>
          </p:nvPr>
        </p:nvSpPr>
        <p:spPr>
          <a:xfrm>
            <a:off x="6474041" y="1810513"/>
            <a:ext cx="5183188" cy="3258637"/>
          </a:xfrm>
        </p:spPr>
        <p:txBody>
          <a:bodyPr>
            <a:normAutofit/>
          </a:bodyPr>
          <a:lstStyle/>
          <a:p>
            <a:pPr marL="0" indent="0">
              <a:spcBef>
                <a:spcPts val="1800"/>
              </a:spcBef>
              <a:spcAft>
                <a:spcPts val="800"/>
              </a:spcAft>
              <a:buNone/>
            </a:pPr>
            <a:r>
              <a:rPr lang="sv-SE" sz="1800" b="1" kern="0" dirty="0">
                <a:effectLst/>
                <a:ea typeface="Times New Roman" panose="02020603050405020304" pitchFamily="18" charset="0"/>
                <a:cs typeface="Times New Roman" panose="02020603050405020304" pitchFamily="18" charset="0"/>
              </a:rPr>
              <a:t>Ramar </a:t>
            </a:r>
          </a:p>
          <a:p>
            <a:pPr marL="0" indent="0">
              <a:spcAft>
                <a:spcPts val="800"/>
              </a:spcAft>
              <a:buNone/>
            </a:pPr>
            <a:r>
              <a:rPr lang="sv-SE" sz="1800" dirty="0">
                <a:effectLst/>
                <a:ea typeface="Times New Roman" panose="02020603050405020304" pitchFamily="18" charset="0"/>
                <a:cs typeface="Times New Roman" panose="02020603050405020304" pitchFamily="18" charset="0"/>
              </a:rPr>
              <a:t>Arbetet ska ledas av en ordförande och genomföras inom befintliga verksamheter med stöd av processledare LPO Psykisk hälsa. </a:t>
            </a:r>
          </a:p>
          <a:p>
            <a:pPr marL="0" indent="0">
              <a:spcAft>
                <a:spcPts val="800"/>
              </a:spcAft>
              <a:buNone/>
            </a:pPr>
            <a:r>
              <a:rPr lang="sv-SE" sz="1800" dirty="0">
                <a:effectLst/>
                <a:ea typeface="Times New Roman" panose="02020603050405020304" pitchFamily="18" charset="0"/>
                <a:cs typeface="Times New Roman" panose="02020603050405020304" pitchFamily="18" charset="0"/>
              </a:rPr>
              <a:t>Mötesformen kommer i första hand att ske digitalt via Teams. Fysiska möten sker om behov uppstår.</a:t>
            </a:r>
          </a:p>
          <a:p>
            <a:pPr marL="0" indent="0">
              <a:spcAft>
                <a:spcPts val="800"/>
              </a:spcAft>
              <a:buNone/>
            </a:pPr>
            <a:r>
              <a:rPr lang="sv-SE" sz="1800" dirty="0">
                <a:effectLst/>
                <a:ea typeface="Times New Roman" panose="02020603050405020304" pitchFamily="18" charset="0"/>
                <a:cs typeface="Times New Roman" panose="02020603050405020304" pitchFamily="18" charset="0"/>
              </a:rPr>
              <a:t>Tidsåtgång beräknas till ca ett tillfälle per månad á 2 timmar. </a:t>
            </a:r>
          </a:p>
          <a:p>
            <a:pPr marL="0" indent="0">
              <a:buNone/>
            </a:pPr>
            <a:endParaRPr lang="sv-SE" dirty="0"/>
          </a:p>
        </p:txBody>
      </p:sp>
    </p:spTree>
    <p:extLst>
      <p:ext uri="{BB962C8B-B14F-4D97-AF65-F5344CB8AC3E}">
        <p14:creationId xmlns:p14="http://schemas.microsoft.com/office/powerpoint/2010/main" val="7845975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5812149-D3EF-24B5-4579-B9BD7FF01216}"/>
              </a:ext>
            </a:extLst>
          </p:cNvPr>
          <p:cNvSpPr>
            <a:spLocks noGrp="1"/>
          </p:cNvSpPr>
          <p:nvPr>
            <p:ph type="title"/>
          </p:nvPr>
        </p:nvSpPr>
        <p:spPr/>
        <p:txBody>
          <a:bodyPr/>
          <a:lstStyle/>
          <a:p>
            <a:r>
              <a:rPr lang="sv-SE" b="1" dirty="0"/>
              <a:t>Arbetsgrupp och mötestillfällen</a:t>
            </a:r>
          </a:p>
        </p:txBody>
      </p:sp>
      <p:sp>
        <p:nvSpPr>
          <p:cNvPr id="3" name="Platshållare för innehåll 2">
            <a:extLst>
              <a:ext uri="{FF2B5EF4-FFF2-40B4-BE49-F238E27FC236}">
                <a16:creationId xmlns:a16="http://schemas.microsoft.com/office/drawing/2014/main" id="{E0649F10-DEE7-0217-500B-E83DE250F488}"/>
              </a:ext>
            </a:extLst>
          </p:cNvPr>
          <p:cNvSpPr>
            <a:spLocks noGrp="1"/>
          </p:cNvSpPr>
          <p:nvPr>
            <p:ph sz="half" idx="2"/>
          </p:nvPr>
        </p:nvSpPr>
        <p:spPr>
          <a:xfrm>
            <a:off x="839788" y="1810513"/>
            <a:ext cx="5157787" cy="3565051"/>
          </a:xfrm>
        </p:spPr>
        <p:txBody>
          <a:bodyPr>
            <a:noAutofit/>
          </a:bodyPr>
          <a:lstStyle/>
          <a:p>
            <a:pPr marL="0" indent="0">
              <a:buNone/>
            </a:pPr>
            <a:r>
              <a:rPr lang="sv-SE" b="1" dirty="0"/>
              <a:t>Arbetsgruppen:</a:t>
            </a:r>
          </a:p>
          <a:p>
            <a:pPr marL="0" indent="0">
              <a:buNone/>
            </a:pPr>
            <a:r>
              <a:rPr lang="sv-SE" dirty="0"/>
              <a:t>Camilla Åhlander ordf. </a:t>
            </a:r>
          </a:p>
          <a:p>
            <a:pPr marL="0" indent="0">
              <a:buNone/>
            </a:pPr>
            <a:r>
              <a:rPr lang="sv-SE" dirty="0"/>
              <a:t>Mari Hallström, BUP</a:t>
            </a:r>
          </a:p>
          <a:p>
            <a:pPr marL="0" indent="0">
              <a:buNone/>
            </a:pPr>
            <a:r>
              <a:rPr lang="sv-SE" dirty="0"/>
              <a:t>Marit Nygren, PV</a:t>
            </a:r>
          </a:p>
          <a:p>
            <a:pPr marL="0" indent="0">
              <a:buNone/>
            </a:pPr>
            <a:r>
              <a:rPr lang="sv-SE" dirty="0"/>
              <a:t>Anna Nyblom, PV</a:t>
            </a:r>
          </a:p>
          <a:p>
            <a:pPr marL="0" indent="0">
              <a:buNone/>
            </a:pPr>
            <a:r>
              <a:rPr lang="sv-SE" dirty="0"/>
              <a:t>Johanna </a:t>
            </a:r>
            <a:r>
              <a:rPr lang="sv-SE" dirty="0" err="1"/>
              <a:t>Alexandrie</a:t>
            </a:r>
            <a:r>
              <a:rPr lang="sv-SE" dirty="0"/>
              <a:t>, </a:t>
            </a:r>
            <a:r>
              <a:rPr lang="sv-SE" dirty="0" err="1"/>
              <a:t>Soc</a:t>
            </a:r>
            <a:r>
              <a:rPr lang="sv-SE" dirty="0"/>
              <a:t> - IFO</a:t>
            </a:r>
          </a:p>
          <a:p>
            <a:pPr marL="0" indent="0">
              <a:buNone/>
            </a:pPr>
            <a:r>
              <a:rPr lang="sv-SE" dirty="0"/>
              <a:t>Gunilla Pettersson, </a:t>
            </a:r>
            <a:r>
              <a:rPr lang="sv-SE" dirty="0" err="1"/>
              <a:t>Soc</a:t>
            </a:r>
            <a:r>
              <a:rPr lang="sv-SE" dirty="0"/>
              <a:t> - VO</a:t>
            </a:r>
          </a:p>
          <a:p>
            <a:pPr marL="0" indent="0">
              <a:buNone/>
            </a:pPr>
            <a:r>
              <a:rPr lang="sv-SE" dirty="0"/>
              <a:t>Ajla Stenholtz, skolpsykolog</a:t>
            </a:r>
          </a:p>
          <a:p>
            <a:pPr marL="0" indent="0">
              <a:buNone/>
            </a:pPr>
            <a:r>
              <a:rPr lang="sv-SE" dirty="0"/>
              <a:t>Elisabeth Björk Andersson, processtöd</a:t>
            </a:r>
          </a:p>
        </p:txBody>
      </p:sp>
      <p:sp>
        <p:nvSpPr>
          <p:cNvPr id="4" name="Platshållare för innehåll 3">
            <a:extLst>
              <a:ext uri="{FF2B5EF4-FFF2-40B4-BE49-F238E27FC236}">
                <a16:creationId xmlns:a16="http://schemas.microsoft.com/office/drawing/2014/main" id="{A7C92AEC-6E46-9AB8-2D5D-5E8ED4D3EF60}"/>
              </a:ext>
            </a:extLst>
          </p:cNvPr>
          <p:cNvSpPr>
            <a:spLocks noGrp="1"/>
          </p:cNvSpPr>
          <p:nvPr>
            <p:ph sz="quarter" idx="4"/>
          </p:nvPr>
        </p:nvSpPr>
        <p:spPr>
          <a:xfrm>
            <a:off x="6172200" y="1810512"/>
            <a:ext cx="5465618" cy="4073051"/>
          </a:xfrm>
        </p:spPr>
        <p:txBody>
          <a:bodyPr>
            <a:normAutofit/>
          </a:bodyPr>
          <a:lstStyle/>
          <a:p>
            <a:pPr marL="0" indent="0">
              <a:buNone/>
            </a:pPr>
            <a:r>
              <a:rPr lang="sv-SE" b="1" dirty="0"/>
              <a:t>Mötestillfällen (1,5 timme/tillfälle):</a:t>
            </a:r>
          </a:p>
          <a:p>
            <a:r>
              <a:rPr lang="sv-SE" dirty="0"/>
              <a:t> 240911</a:t>
            </a:r>
          </a:p>
          <a:p>
            <a:r>
              <a:rPr lang="sv-SE" dirty="0"/>
              <a:t> 241008</a:t>
            </a:r>
          </a:p>
          <a:p>
            <a:r>
              <a:rPr lang="sv-SE" dirty="0"/>
              <a:t> 241112</a:t>
            </a:r>
          </a:p>
          <a:p>
            <a:r>
              <a:rPr lang="sv-SE" dirty="0"/>
              <a:t> 250116</a:t>
            </a:r>
          </a:p>
          <a:p>
            <a:r>
              <a:rPr lang="sv-SE" dirty="0"/>
              <a:t> 250225</a:t>
            </a:r>
          </a:p>
          <a:p>
            <a:pPr marL="0" indent="0">
              <a:buNone/>
            </a:pPr>
            <a:endParaRPr lang="sv-SE" sz="1800" dirty="0"/>
          </a:p>
          <a:p>
            <a:pPr marL="0" indent="0">
              <a:buNone/>
            </a:pPr>
            <a:endParaRPr lang="sv-SE" sz="1800" b="1" dirty="0"/>
          </a:p>
          <a:p>
            <a:pPr marL="0" indent="0">
              <a:buNone/>
            </a:pPr>
            <a:endParaRPr lang="sv-SE" b="1" dirty="0"/>
          </a:p>
        </p:txBody>
      </p:sp>
    </p:spTree>
    <p:extLst>
      <p:ext uri="{BB962C8B-B14F-4D97-AF65-F5344CB8AC3E}">
        <p14:creationId xmlns:p14="http://schemas.microsoft.com/office/powerpoint/2010/main" val="27081733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D20EB3-E78B-067D-2797-29E31EC8B094}"/>
              </a:ext>
            </a:extLst>
          </p:cNvPr>
          <p:cNvSpPr>
            <a:spLocks noGrp="1"/>
          </p:cNvSpPr>
          <p:nvPr>
            <p:ph type="title"/>
          </p:nvPr>
        </p:nvSpPr>
        <p:spPr/>
        <p:txBody>
          <a:bodyPr/>
          <a:lstStyle/>
          <a:p>
            <a:r>
              <a:rPr lang="sv-SE" b="1" dirty="0"/>
              <a:t>Arbetsgång</a:t>
            </a:r>
            <a:endParaRPr lang="sv-SE" dirty="0"/>
          </a:p>
        </p:txBody>
      </p:sp>
      <p:sp>
        <p:nvSpPr>
          <p:cNvPr id="3" name="Platshållare för innehåll 2">
            <a:extLst>
              <a:ext uri="{FF2B5EF4-FFF2-40B4-BE49-F238E27FC236}">
                <a16:creationId xmlns:a16="http://schemas.microsoft.com/office/drawing/2014/main" id="{33FCBC29-B952-B5DE-396B-D32ED05442C5}"/>
              </a:ext>
            </a:extLst>
          </p:cNvPr>
          <p:cNvSpPr>
            <a:spLocks noGrp="1"/>
          </p:cNvSpPr>
          <p:nvPr>
            <p:ph idx="1"/>
          </p:nvPr>
        </p:nvSpPr>
        <p:spPr>
          <a:xfrm>
            <a:off x="838200" y="1455986"/>
            <a:ext cx="10515600" cy="4538414"/>
          </a:xfrm>
        </p:spPr>
        <p:txBody>
          <a:bodyPr>
            <a:normAutofit/>
          </a:bodyPr>
          <a:lstStyle/>
          <a:p>
            <a:pPr>
              <a:buFont typeface="Wingdings" panose="05000000000000000000" pitchFamily="2" charset="2"/>
              <a:buChar char="Ø"/>
            </a:pPr>
            <a:r>
              <a:rPr lang="sv-SE" dirty="0"/>
              <a:t> Uppstartsmötet -  introduktion till arbetet med kunskapsstyrning.</a:t>
            </a:r>
          </a:p>
          <a:p>
            <a:pPr marL="0" indent="0">
              <a:buNone/>
            </a:pPr>
            <a:endParaRPr lang="sv-SE" sz="2400" dirty="0"/>
          </a:p>
          <a:p>
            <a:pPr>
              <a:buFont typeface="Wingdings" panose="05000000000000000000" pitchFamily="2" charset="2"/>
              <a:buChar char="Ø"/>
            </a:pPr>
            <a:r>
              <a:rPr lang="sv-SE" sz="2400" dirty="0"/>
              <a:t> Kompletterande GAP analys barn under hösten -24 via enkät.</a:t>
            </a:r>
          </a:p>
          <a:p>
            <a:pPr marL="0" indent="0">
              <a:buNone/>
            </a:pPr>
            <a:endParaRPr lang="sv-SE" sz="2400" dirty="0"/>
          </a:p>
          <a:p>
            <a:pPr>
              <a:buFont typeface="Wingdings" panose="05000000000000000000" pitchFamily="2" charset="2"/>
              <a:buChar char="Ø"/>
            </a:pPr>
            <a:r>
              <a:rPr lang="sv-SE" sz="2400" dirty="0"/>
              <a:t> Delrapportering till LPO 241121.</a:t>
            </a:r>
          </a:p>
          <a:p>
            <a:pPr marL="0" indent="0">
              <a:buNone/>
            </a:pPr>
            <a:endParaRPr lang="sv-SE" sz="2400" dirty="0"/>
          </a:p>
          <a:p>
            <a:pPr>
              <a:buFont typeface="Wingdings" panose="05000000000000000000" pitchFamily="2" charset="2"/>
              <a:buChar char="Ø"/>
            </a:pPr>
            <a:r>
              <a:rPr lang="sv-SE" sz="2400" dirty="0"/>
              <a:t> Utgått från befintlig SoS enkät och av SoS föreslagna prioriteringar.</a:t>
            </a:r>
            <a:endParaRPr lang="sv-SE" dirty="0"/>
          </a:p>
          <a:p>
            <a:pPr>
              <a:buFont typeface="Wingdings" panose="05000000000000000000" pitchFamily="2" charset="2"/>
              <a:buChar char="Ø"/>
            </a:pPr>
            <a:endParaRPr lang="sv-SE" sz="2400" dirty="0"/>
          </a:p>
          <a:p>
            <a:pPr>
              <a:buFont typeface="Wingdings" panose="05000000000000000000" pitchFamily="2" charset="2"/>
              <a:buChar char="Ø"/>
            </a:pPr>
            <a:r>
              <a:rPr lang="sv-SE" sz="2400" dirty="0"/>
              <a:t> Sammanvägning av SoS prioriteringar </a:t>
            </a:r>
            <a:r>
              <a:rPr lang="sv-SE" dirty="0"/>
              <a:t>och </a:t>
            </a:r>
            <a:r>
              <a:rPr lang="sv-SE" sz="2400" dirty="0"/>
              <a:t>gruppens bedömda prio</a:t>
            </a:r>
            <a:r>
              <a:rPr lang="sv-SE" dirty="0"/>
              <a:t>riteringar</a:t>
            </a:r>
            <a:r>
              <a:rPr lang="sv-SE" sz="2400" dirty="0"/>
              <a:t> utifrån faktisk kunskap om kommun och region.</a:t>
            </a:r>
          </a:p>
          <a:p>
            <a:endParaRPr lang="sv-SE" dirty="0"/>
          </a:p>
        </p:txBody>
      </p:sp>
    </p:spTree>
    <p:extLst>
      <p:ext uri="{BB962C8B-B14F-4D97-AF65-F5344CB8AC3E}">
        <p14:creationId xmlns:p14="http://schemas.microsoft.com/office/powerpoint/2010/main" val="16471746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77DE8F-1586-4AF1-5D58-4AE3B097362B}"/>
              </a:ext>
            </a:extLst>
          </p:cNvPr>
          <p:cNvSpPr>
            <a:spLocks noGrp="1"/>
          </p:cNvSpPr>
          <p:nvPr>
            <p:ph type="title"/>
          </p:nvPr>
        </p:nvSpPr>
        <p:spPr/>
        <p:txBody>
          <a:bodyPr>
            <a:normAutofit fontScale="90000"/>
          </a:bodyPr>
          <a:lstStyle/>
          <a:p>
            <a:r>
              <a:rPr lang="sv-SE" b="1" dirty="0"/>
              <a:t>Rutiner för samarbete och ansvarsfördelning mellan PV, VUP, BUP och HABV är otydliga</a:t>
            </a:r>
            <a:br>
              <a:rPr lang="sv-SE" b="1" dirty="0"/>
            </a:br>
            <a:r>
              <a:rPr lang="sv-SE" b="1" dirty="0"/>
              <a:t>-</a:t>
            </a:r>
            <a:r>
              <a:rPr lang="sv-SE" sz="2700" b="1" dirty="0"/>
              <a:t>PRIO 1</a:t>
            </a:r>
            <a:endParaRPr lang="sv-SE" dirty="0"/>
          </a:p>
        </p:txBody>
      </p:sp>
      <p:sp>
        <p:nvSpPr>
          <p:cNvPr id="3" name="Platshållare för innehåll 2">
            <a:extLst>
              <a:ext uri="{FF2B5EF4-FFF2-40B4-BE49-F238E27FC236}">
                <a16:creationId xmlns:a16="http://schemas.microsoft.com/office/drawing/2014/main" id="{7090891D-80A0-CAFC-0129-9F44221273A5}"/>
              </a:ext>
            </a:extLst>
          </p:cNvPr>
          <p:cNvSpPr>
            <a:spLocks noGrp="1"/>
          </p:cNvSpPr>
          <p:nvPr>
            <p:ph idx="1"/>
          </p:nvPr>
        </p:nvSpPr>
        <p:spPr/>
        <p:txBody>
          <a:bodyPr>
            <a:normAutofit fontScale="92500" lnSpcReduction="10000"/>
          </a:bodyPr>
          <a:lstStyle/>
          <a:p>
            <a:r>
              <a:rPr lang="sv-SE" dirty="0"/>
              <a:t>Inventera/upprätta skriftliga samverkansdokument där ansvarsfördelning avseende utredning, behandling och intygsskrivande tydligt framgår.</a:t>
            </a:r>
          </a:p>
          <a:p>
            <a:pPr marL="0" indent="0">
              <a:buNone/>
            </a:pPr>
            <a:r>
              <a:rPr lang="sv-SE" b="1" dirty="0"/>
              <a:t>	VEM: </a:t>
            </a:r>
            <a:r>
              <a:rPr lang="sv-SE" dirty="0"/>
              <a:t>Ledningen eller av ledningen utsedda personer för PV, VUP, BUP 	och HABV.</a:t>
            </a:r>
          </a:p>
          <a:p>
            <a:pPr marL="0" indent="0">
              <a:buNone/>
            </a:pPr>
            <a:endParaRPr lang="sv-SE" dirty="0"/>
          </a:p>
          <a:p>
            <a:r>
              <a:rPr lang="sv-SE" dirty="0"/>
              <a:t>Befintliga samverkansdokument (t.ex. VÖK) behöver göras kända.</a:t>
            </a:r>
          </a:p>
          <a:p>
            <a:pPr marL="0" indent="0">
              <a:buNone/>
            </a:pPr>
            <a:r>
              <a:rPr lang="sv-SE" dirty="0"/>
              <a:t>	</a:t>
            </a:r>
            <a:r>
              <a:rPr lang="sv-SE" b="1" dirty="0"/>
              <a:t>VEM: </a:t>
            </a:r>
            <a:r>
              <a:rPr lang="sv-SE" dirty="0"/>
              <a:t>Första linjechefer har ansvaret.</a:t>
            </a:r>
          </a:p>
          <a:p>
            <a:pPr marL="0" indent="0">
              <a:buNone/>
            </a:pPr>
            <a:endParaRPr lang="sv-SE" dirty="0"/>
          </a:p>
          <a:p>
            <a:r>
              <a:rPr lang="sv-SE" dirty="0"/>
              <a:t>Samverkansdokument behöver även förankras i kommunal verksamhet.</a:t>
            </a:r>
          </a:p>
          <a:p>
            <a:pPr marL="0" indent="0">
              <a:buNone/>
            </a:pPr>
            <a:r>
              <a:rPr lang="sv-SE" dirty="0"/>
              <a:t>	</a:t>
            </a:r>
            <a:r>
              <a:rPr lang="sv-SE" b="1" dirty="0"/>
              <a:t>VEM: </a:t>
            </a:r>
            <a:r>
              <a:rPr lang="sv-SE" dirty="0"/>
              <a:t>Samverkansstrukturen via befintliga grupper.</a:t>
            </a:r>
          </a:p>
          <a:p>
            <a:pPr marL="0" indent="0">
              <a:buNone/>
            </a:pPr>
            <a:endParaRPr lang="sv-SE" b="1" dirty="0"/>
          </a:p>
          <a:p>
            <a:pPr marL="0" indent="0">
              <a:buNone/>
            </a:pPr>
            <a:endParaRPr lang="sv-SE" dirty="0"/>
          </a:p>
        </p:txBody>
      </p:sp>
    </p:spTree>
    <p:extLst>
      <p:ext uri="{BB962C8B-B14F-4D97-AF65-F5344CB8AC3E}">
        <p14:creationId xmlns:p14="http://schemas.microsoft.com/office/powerpoint/2010/main" val="24498070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25BBAA-A1B8-8A9D-EC89-9E47BABB348E}"/>
              </a:ext>
            </a:extLst>
          </p:cNvPr>
          <p:cNvSpPr>
            <a:spLocks noGrp="1"/>
          </p:cNvSpPr>
          <p:nvPr>
            <p:ph type="title"/>
          </p:nvPr>
        </p:nvSpPr>
        <p:spPr/>
        <p:txBody>
          <a:bodyPr>
            <a:normAutofit fontScale="90000"/>
          </a:bodyPr>
          <a:lstStyle/>
          <a:p>
            <a:r>
              <a:rPr lang="sv-SE" b="1" dirty="0"/>
              <a:t>Tidiga insatser till barn och vuxna med misstänkt eller fastställd ADHD brister</a:t>
            </a:r>
            <a:br>
              <a:rPr lang="sv-SE" b="1" dirty="0"/>
            </a:br>
            <a:r>
              <a:rPr lang="sv-SE" sz="2700" b="1" dirty="0"/>
              <a:t>- PRIO1</a:t>
            </a:r>
          </a:p>
        </p:txBody>
      </p:sp>
      <p:sp>
        <p:nvSpPr>
          <p:cNvPr id="3" name="Platshållare för innehåll 2">
            <a:extLst>
              <a:ext uri="{FF2B5EF4-FFF2-40B4-BE49-F238E27FC236}">
                <a16:creationId xmlns:a16="http://schemas.microsoft.com/office/drawing/2014/main" id="{96FBED71-5215-B6BD-DF7B-8A3EE99AA8EB}"/>
              </a:ext>
            </a:extLst>
          </p:cNvPr>
          <p:cNvSpPr>
            <a:spLocks noGrp="1"/>
          </p:cNvSpPr>
          <p:nvPr>
            <p:ph idx="1"/>
          </p:nvPr>
        </p:nvSpPr>
        <p:spPr/>
        <p:txBody>
          <a:bodyPr/>
          <a:lstStyle/>
          <a:p>
            <a:r>
              <a:rPr lang="sv-SE" dirty="0"/>
              <a:t>PV och VUP behöver samarbeta gällande tidiga insatser för patienter med misstänkt diagnos. Inspiration kan finnas hos BUP och </a:t>
            </a:r>
            <a:r>
              <a:rPr lang="sv-SE" dirty="0" err="1"/>
              <a:t>SamBU</a:t>
            </a:r>
            <a:r>
              <a:rPr lang="sv-SE" dirty="0"/>
              <a:t>.</a:t>
            </a:r>
          </a:p>
          <a:p>
            <a:pPr marL="0" indent="0">
              <a:buNone/>
            </a:pPr>
            <a:r>
              <a:rPr lang="sv-SE" dirty="0"/>
              <a:t>	</a:t>
            </a:r>
            <a:r>
              <a:rPr lang="sv-SE" b="1" dirty="0"/>
              <a:t>VEM: </a:t>
            </a:r>
            <a:r>
              <a:rPr lang="sv-SE" dirty="0"/>
              <a:t>Tillsätt LAG eller annan arbetsgrupp som fokuserar på gränssnitt 	VUP och PV. </a:t>
            </a:r>
          </a:p>
        </p:txBody>
      </p:sp>
    </p:spTree>
    <p:extLst>
      <p:ext uri="{BB962C8B-B14F-4D97-AF65-F5344CB8AC3E}">
        <p14:creationId xmlns:p14="http://schemas.microsoft.com/office/powerpoint/2010/main" val="2356517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3AD7A9-6A36-E83F-F4D5-D3A2FDBD8D38}"/>
              </a:ext>
            </a:extLst>
          </p:cNvPr>
          <p:cNvSpPr>
            <a:spLocks noGrp="1"/>
          </p:cNvSpPr>
          <p:nvPr>
            <p:ph type="title"/>
          </p:nvPr>
        </p:nvSpPr>
        <p:spPr/>
        <p:txBody>
          <a:bodyPr>
            <a:normAutofit fontScale="90000"/>
          </a:bodyPr>
          <a:lstStyle/>
          <a:p>
            <a:r>
              <a:rPr lang="sv-SE" b="1" dirty="0"/>
              <a:t>Strukturerat arbetssätt vid övergång från barnsjukvård till vuxensjukvård brister</a:t>
            </a:r>
            <a:br>
              <a:rPr lang="sv-SE" b="1" dirty="0"/>
            </a:br>
            <a:r>
              <a:rPr lang="sv-SE" sz="2700" b="1" dirty="0"/>
              <a:t>- PRIO 2</a:t>
            </a:r>
          </a:p>
        </p:txBody>
      </p:sp>
      <p:sp>
        <p:nvSpPr>
          <p:cNvPr id="3" name="Platshållare för innehåll 2">
            <a:extLst>
              <a:ext uri="{FF2B5EF4-FFF2-40B4-BE49-F238E27FC236}">
                <a16:creationId xmlns:a16="http://schemas.microsoft.com/office/drawing/2014/main" id="{992C5240-7414-B8DC-B456-1D35CF3F49E0}"/>
              </a:ext>
            </a:extLst>
          </p:cNvPr>
          <p:cNvSpPr>
            <a:spLocks noGrp="1"/>
          </p:cNvSpPr>
          <p:nvPr>
            <p:ph idx="1"/>
          </p:nvPr>
        </p:nvSpPr>
        <p:spPr/>
        <p:txBody>
          <a:bodyPr>
            <a:normAutofit lnSpcReduction="10000"/>
          </a:bodyPr>
          <a:lstStyle/>
          <a:p>
            <a:r>
              <a:rPr lang="sv-SE" dirty="0"/>
              <a:t>Fortsätta implementeringen av befintlig rutin mellan BUP och VUP.</a:t>
            </a:r>
          </a:p>
          <a:p>
            <a:pPr marL="0" indent="0">
              <a:buNone/>
            </a:pPr>
            <a:r>
              <a:rPr lang="sv-SE" dirty="0"/>
              <a:t>	</a:t>
            </a:r>
            <a:r>
              <a:rPr lang="sv-SE" b="1" dirty="0"/>
              <a:t>VEM: </a:t>
            </a:r>
            <a:r>
              <a:rPr lang="sv-SE" dirty="0"/>
              <a:t>Genom arbetet med processbaserad psykiatri.</a:t>
            </a:r>
          </a:p>
          <a:p>
            <a:pPr marL="0" indent="0">
              <a:buNone/>
            </a:pPr>
            <a:endParaRPr lang="sv-SE" dirty="0"/>
          </a:p>
          <a:p>
            <a:r>
              <a:rPr lang="sv-SE" dirty="0"/>
              <a:t>Möjligt utvecklingsarbete avseende BUP och PV.</a:t>
            </a:r>
          </a:p>
          <a:p>
            <a:pPr marL="0" indent="0">
              <a:buNone/>
            </a:pPr>
            <a:r>
              <a:rPr lang="sv-SE" dirty="0"/>
              <a:t>	</a:t>
            </a:r>
            <a:r>
              <a:rPr lang="sv-SE" b="1" dirty="0"/>
              <a:t>VEM: </a:t>
            </a:r>
            <a:r>
              <a:rPr lang="sv-SE" dirty="0"/>
              <a:t>Kan rymmas genom LAG eller annan arbetsgrupp som fokuserar på 	gränssnitt VUP och PV. </a:t>
            </a:r>
          </a:p>
          <a:p>
            <a:pPr marL="0" indent="0">
              <a:buNone/>
            </a:pPr>
            <a:endParaRPr lang="sv-SE" dirty="0"/>
          </a:p>
          <a:p>
            <a:pPr fontAlgn="ctr"/>
            <a:r>
              <a:rPr lang="sv-SE" b="1" i="1" dirty="0"/>
              <a:t>Inkluderas även inom ramen för ”Tillsammans för</a:t>
            </a:r>
            <a:br>
              <a:rPr lang="sv-SE" dirty="0"/>
            </a:br>
            <a:r>
              <a:rPr lang="sv-SE" b="1" i="1" dirty="0"/>
              <a:t> unga vuxna”</a:t>
            </a:r>
          </a:p>
        </p:txBody>
      </p:sp>
    </p:spTree>
    <p:extLst>
      <p:ext uri="{BB962C8B-B14F-4D97-AF65-F5344CB8AC3E}">
        <p14:creationId xmlns:p14="http://schemas.microsoft.com/office/powerpoint/2010/main" val="27547690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B0AEBB-ECEC-E1FB-11AB-691B635098A6}"/>
              </a:ext>
            </a:extLst>
          </p:cNvPr>
          <p:cNvSpPr>
            <a:spLocks noGrp="1"/>
          </p:cNvSpPr>
          <p:nvPr>
            <p:ph type="title"/>
          </p:nvPr>
        </p:nvSpPr>
        <p:spPr/>
        <p:txBody>
          <a:bodyPr>
            <a:normAutofit fontScale="90000"/>
          </a:bodyPr>
          <a:lstStyle/>
          <a:p>
            <a:r>
              <a:rPr lang="sv-SE" b="1" dirty="0"/>
              <a:t>Kompetensutveckling om ADHD för personal i primärvården och elevhälsan har brister</a:t>
            </a:r>
            <a:br>
              <a:rPr lang="sv-SE" b="1" dirty="0"/>
            </a:br>
            <a:r>
              <a:rPr lang="sv-SE" sz="2700" b="1" dirty="0"/>
              <a:t>- PRIO 2</a:t>
            </a:r>
          </a:p>
        </p:txBody>
      </p:sp>
      <p:sp>
        <p:nvSpPr>
          <p:cNvPr id="3" name="Platshållare för innehåll 2">
            <a:extLst>
              <a:ext uri="{FF2B5EF4-FFF2-40B4-BE49-F238E27FC236}">
                <a16:creationId xmlns:a16="http://schemas.microsoft.com/office/drawing/2014/main" id="{2FC8571C-D199-2507-68F9-5D15C62CE17E}"/>
              </a:ext>
            </a:extLst>
          </p:cNvPr>
          <p:cNvSpPr>
            <a:spLocks noGrp="1"/>
          </p:cNvSpPr>
          <p:nvPr>
            <p:ph idx="1"/>
          </p:nvPr>
        </p:nvSpPr>
        <p:spPr/>
        <p:txBody>
          <a:bodyPr/>
          <a:lstStyle/>
          <a:p>
            <a:r>
              <a:rPr lang="sv-SE" dirty="0"/>
              <a:t>Inventera behovet i PV</a:t>
            </a:r>
          </a:p>
          <a:p>
            <a:pPr marL="0" indent="0">
              <a:buNone/>
            </a:pPr>
            <a:r>
              <a:rPr lang="sv-SE" dirty="0"/>
              <a:t>	</a:t>
            </a:r>
            <a:r>
              <a:rPr lang="sv-SE" b="1" dirty="0"/>
              <a:t>VEM: </a:t>
            </a:r>
            <a:r>
              <a:rPr lang="sv-SE" dirty="0"/>
              <a:t>Kan rymmas inom arbetet med LAG eller annan arbetsgrupp som 	fokuserar på gränssnitt specialistpsykiatri och PV.</a:t>
            </a:r>
          </a:p>
          <a:p>
            <a:pPr marL="0" indent="0">
              <a:buNone/>
            </a:pPr>
            <a:endParaRPr lang="sv-SE" b="1" dirty="0"/>
          </a:p>
          <a:p>
            <a:r>
              <a:rPr lang="sv-SE" dirty="0"/>
              <a:t>Inventera behovet i skolan</a:t>
            </a:r>
          </a:p>
          <a:p>
            <a:pPr marL="0" indent="0">
              <a:buNone/>
            </a:pPr>
            <a:r>
              <a:rPr lang="sv-SE" b="1" dirty="0"/>
              <a:t>	VEM: </a:t>
            </a:r>
            <a:r>
              <a:rPr lang="sv-SE" dirty="0"/>
              <a:t>Elevhälsan har i uppdrag att erbjuda sin kompetens avseende NPF 	till samtliga skolor inom offentlig regi. Uppdrag om riktade 	utbildningsinsatser behöver ges av ansvariga rektorer och chefer.</a:t>
            </a:r>
          </a:p>
        </p:txBody>
      </p:sp>
    </p:spTree>
    <p:extLst>
      <p:ext uri="{BB962C8B-B14F-4D97-AF65-F5344CB8AC3E}">
        <p14:creationId xmlns:p14="http://schemas.microsoft.com/office/powerpoint/2010/main" val="2825376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theme1.xml><?xml version="1.0" encoding="utf-8"?>
<a:theme xmlns:a="http://schemas.openxmlformats.org/drawingml/2006/main" name="Regionalt stöd grön">
  <a:themeElements>
    <a:clrScheme name="Samverkan Sörmland">
      <a:dk1>
        <a:sysClr val="windowText" lastClr="000000"/>
      </a:dk1>
      <a:lt1>
        <a:sysClr val="window" lastClr="FFFFFF"/>
      </a:lt1>
      <a:dk2>
        <a:srgbClr val="44546A"/>
      </a:dk2>
      <a:lt2>
        <a:srgbClr val="E7E6E6"/>
      </a:lt2>
      <a:accent1>
        <a:srgbClr val="7E8C7E"/>
      </a:accent1>
      <a:accent2>
        <a:srgbClr val="8FA3AD"/>
      </a:accent2>
      <a:accent3>
        <a:srgbClr val="D59C99"/>
      </a:accent3>
      <a:accent4>
        <a:srgbClr val="D5AE59"/>
      </a:accent4>
      <a:accent5>
        <a:srgbClr val="5F7D8C"/>
      </a:accent5>
      <a:accent6>
        <a:srgbClr val="A8B6A8"/>
      </a:accent6>
      <a:hlink>
        <a:srgbClr val="AF6D6C"/>
      </a:hlink>
      <a:folHlink>
        <a:srgbClr val="D6AE5A"/>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A7AEAEA2-015B-4254-952C-1AC432BFBE94}" vid="{0BD5EA29-D0F3-4F3D-9495-18F5DBC01459}"/>
    </a:ext>
  </a:extLst>
</a:theme>
</file>

<file path=ppt/theme/theme2.xml><?xml version="1.0" encoding="utf-8"?>
<a:theme xmlns:a="http://schemas.openxmlformats.org/drawingml/2006/main" name="1_Regionalt stöd grön">
  <a:themeElements>
    <a:clrScheme name="Samverkan Sörmland">
      <a:dk1>
        <a:sysClr val="windowText" lastClr="000000"/>
      </a:dk1>
      <a:lt1>
        <a:sysClr val="window" lastClr="FFFFFF"/>
      </a:lt1>
      <a:dk2>
        <a:srgbClr val="44546A"/>
      </a:dk2>
      <a:lt2>
        <a:srgbClr val="E7E6E6"/>
      </a:lt2>
      <a:accent1>
        <a:srgbClr val="7E8C7E"/>
      </a:accent1>
      <a:accent2>
        <a:srgbClr val="8FA3AD"/>
      </a:accent2>
      <a:accent3>
        <a:srgbClr val="D59C99"/>
      </a:accent3>
      <a:accent4>
        <a:srgbClr val="D5AE59"/>
      </a:accent4>
      <a:accent5>
        <a:srgbClr val="5F7D8C"/>
      </a:accent5>
      <a:accent6>
        <a:srgbClr val="A8B6A8"/>
      </a:accent6>
      <a:hlink>
        <a:srgbClr val="AF6D6C"/>
      </a:hlink>
      <a:folHlink>
        <a:srgbClr val="D6AE5A"/>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A7AEAEA2-015B-4254-952C-1AC432BFBE94}" vid="{59A03870-6693-4D61-9D9F-1DA7BBE57C55}"/>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58707B6AC662924889B8440B15F46D77" ma:contentTypeVersion="14" ma:contentTypeDescription="Skapa ett nytt dokument." ma:contentTypeScope="" ma:versionID="bc44b97d7a02958ee61cc462b5b5ebc1">
  <xsd:schema xmlns:xsd="http://www.w3.org/2001/XMLSchema" xmlns:xs="http://www.w3.org/2001/XMLSchema" xmlns:p="http://schemas.microsoft.com/office/2006/metadata/properties" xmlns:ns2="02c63d3f-b61b-4745-a06d-95811be66bbe" xmlns:ns3="07c28d2f-a10c-4777-9538-2cf8969ccb12" targetNamespace="http://schemas.microsoft.com/office/2006/metadata/properties" ma:root="true" ma:fieldsID="2221319b8ab764fbf8fb9ed24c8eb3ca" ns2:_="" ns3:_="">
    <xsd:import namespace="02c63d3f-b61b-4745-a06d-95811be66bbe"/>
    <xsd:import namespace="07c28d2f-a10c-4777-9538-2cf8969ccb1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DateTaken" minOccurs="0"/>
                <xsd:element ref="ns2:MediaLengthInSeconds"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c63d3f-b61b-4745-a06d-95811be66b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Bildmarkeringar" ma:readOnly="false" ma:fieldId="{5cf76f15-5ced-4ddc-b409-7134ff3c332f}" ma:taxonomyMulti="true" ma:sspId="9476f025-5a9a-42f2-8ca9-47e5a9d4f600"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7c28d2f-a10c-4777-9538-2cf8969ccb12"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25b2c3b7-e2b1-4bba-ad6c-9cc1fbf7c3f4}" ma:internalName="TaxCatchAll" ma:showField="CatchAllData" ma:web="07c28d2f-a10c-4777-9538-2cf8969ccb12">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2c63d3f-b61b-4745-a06d-95811be66bbe">
      <Terms xmlns="http://schemas.microsoft.com/office/infopath/2007/PartnerControls"/>
    </lcf76f155ced4ddcb4097134ff3c332f>
    <TaxCatchAll xmlns="07c28d2f-a10c-4777-9538-2cf8969ccb1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6209E7-0272-4E4A-AB42-B51D3CC36D05}">
  <ds:schemaRefs>
    <ds:schemaRef ds:uri="02c63d3f-b61b-4745-a06d-95811be66bbe"/>
    <ds:schemaRef ds:uri="07c28d2f-a10c-4777-9538-2cf8969ccb1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481072E-03CC-40B1-8BB7-58874265DEA2}">
  <ds:schemaRefs>
    <ds:schemaRef ds:uri="http://purl.org/dc/terms/"/>
    <ds:schemaRef ds:uri="http://purl.org/dc/dcmitype/"/>
    <ds:schemaRef ds:uri="http://schemas.microsoft.com/office/2006/documentManagement/types"/>
    <ds:schemaRef ds:uri="http://www.w3.org/XML/1998/namespace"/>
    <ds:schemaRef ds:uri="http://schemas.microsoft.com/office/2006/metadata/properties"/>
    <ds:schemaRef ds:uri="07c28d2f-a10c-4777-9538-2cf8969ccb12"/>
    <ds:schemaRef ds:uri="http://schemas.microsoft.com/office/infopath/2007/PartnerControls"/>
    <ds:schemaRef ds:uri="http://schemas.openxmlformats.org/package/2006/metadata/core-properties"/>
    <ds:schemaRef ds:uri="02c63d3f-b61b-4745-a06d-95811be66bbe"/>
    <ds:schemaRef ds:uri="http://purl.org/dc/elements/1.1/"/>
  </ds:schemaRefs>
</ds:datastoreItem>
</file>

<file path=customXml/itemProps3.xml><?xml version="1.0" encoding="utf-8"?>
<ds:datastoreItem xmlns:ds="http://schemas.openxmlformats.org/officeDocument/2006/customXml" ds:itemID="{1C58E768-3048-4981-ADE2-44AAD3240AF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Mall PP Samverkan 23</Template>
  <TotalTime>2786</TotalTime>
  <Words>1224</Words>
  <Application>Microsoft Office PowerPoint</Application>
  <PresentationFormat>Bredbild</PresentationFormat>
  <Paragraphs>134</Paragraphs>
  <Slides>17</Slides>
  <Notes>0</Notes>
  <HiddenSlides>0</HiddenSlides>
  <MMClips>0</MMClips>
  <ScaleCrop>false</ScaleCrop>
  <HeadingPairs>
    <vt:vector size="6" baseType="variant">
      <vt:variant>
        <vt:lpstr>Använt teckensnitt</vt:lpstr>
      </vt:variant>
      <vt:variant>
        <vt:i4>9</vt:i4>
      </vt:variant>
      <vt:variant>
        <vt:lpstr>Tema</vt:lpstr>
      </vt:variant>
      <vt:variant>
        <vt:i4>2</vt:i4>
      </vt:variant>
      <vt:variant>
        <vt:lpstr>Bildrubriker</vt:lpstr>
      </vt:variant>
      <vt:variant>
        <vt:i4>17</vt:i4>
      </vt:variant>
    </vt:vector>
  </HeadingPairs>
  <TitlesOfParts>
    <vt:vector size="28" baseType="lpstr">
      <vt:lpstr>Arial</vt:lpstr>
      <vt:lpstr>Calibri</vt:lpstr>
      <vt:lpstr>Cambria</vt:lpstr>
      <vt:lpstr>Candara</vt:lpstr>
      <vt:lpstr>Century Gothic</vt:lpstr>
      <vt:lpstr>Franklin Gothic Book</vt:lpstr>
      <vt:lpstr>Symbol</vt:lpstr>
      <vt:lpstr>Times New Roman</vt:lpstr>
      <vt:lpstr>Wingdings</vt:lpstr>
      <vt:lpstr>Regionalt stöd grön</vt:lpstr>
      <vt:lpstr>1_Regionalt stöd grön</vt:lpstr>
      <vt:lpstr>AGENDA LPO 250320</vt:lpstr>
      <vt:lpstr>Samverkan  kommuner och region i Sörmland</vt:lpstr>
      <vt:lpstr>Uppdragsbeskrivning  - Uppdrag och Ramar</vt:lpstr>
      <vt:lpstr>Arbetsgrupp och mötestillfällen</vt:lpstr>
      <vt:lpstr>Arbetsgång</vt:lpstr>
      <vt:lpstr>Rutiner för samarbete och ansvarsfördelning mellan PV, VUP, BUP och HABV är otydliga -PRIO 1</vt:lpstr>
      <vt:lpstr>Tidiga insatser till barn och vuxna med misstänkt eller fastställd ADHD brister - PRIO1</vt:lpstr>
      <vt:lpstr>Strukturerat arbetssätt vid övergång från barnsjukvård till vuxensjukvård brister - PRIO 2</vt:lpstr>
      <vt:lpstr>Kompetensutveckling om ADHD för personal i primärvården och elevhälsan har brister - PRIO 2</vt:lpstr>
      <vt:lpstr>Kompetensutveckling om ADHD hos äldre för personal i hälso- och sjukvården och socialtjänsten har brister - PRIO 2  </vt:lpstr>
      <vt:lpstr>Kompetensutveckling om ADHD för personal i socialtjänsten har brister - PRIO 2</vt:lpstr>
      <vt:lpstr>Information från hälso- och sjukvården om stöd som erbjuds av annan huvudman till närstående till personer med ADHD har brister - PRIO 2</vt:lpstr>
      <vt:lpstr>Boendestöd i den egna bostaden, till vuxna med ADHD och med svårigheter att klara hemliv utan stöd har brister -PRIO 3</vt:lpstr>
      <vt:lpstr>Gemensam genomgång av utredningsresultat för elevhälsan, skolan eller förskolan och hälso- och sjukvården, till barn som genomgått NPF utredning saknas - PRIO 3</vt:lpstr>
      <vt:lpstr>Lärdomar</vt:lpstr>
      <vt:lpstr>Förslag på tidsordning</vt:lpstr>
      <vt:lpstr>Tack för visat intresse!</vt:lpstr>
    </vt:vector>
  </TitlesOfParts>
  <Company>Region Sormland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Samverkan  kommuner och region i Sörmland</dc:title>
  <dc:creator>Gränsmark, Matilda</dc:creator>
  <cp:lastModifiedBy>Björk Andersson, Elisabeth</cp:lastModifiedBy>
  <cp:revision>5</cp:revision>
  <dcterms:created xsi:type="dcterms:W3CDTF">2023-04-13T12:36:02Z</dcterms:created>
  <dcterms:modified xsi:type="dcterms:W3CDTF">2025-03-14T08:40:30Z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0x01010058707B6AC662924889B8440B15F46D77</vt:lpwstr>
  </property>
  <property fmtid="{D5CDD505-2E9C-101B-9397-08002B2CF9AE}" pid="3" name="MediaServiceImageTags">
    <vt:lpwstr/>
  </property>
</Properties>
</file>