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2A7C-17A0-44E9-87BF-307C9E370B01}" type="datetimeFigureOut">
              <a:rPr lang="sv-SE" smtClean="0"/>
              <a:t>2018-10-31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3094-F18B-48DB-8B6D-3C1CAA631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769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2A7C-17A0-44E9-87BF-307C9E370B01}" type="datetimeFigureOut">
              <a:rPr lang="sv-SE" smtClean="0"/>
              <a:t>2018-10-31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3094-F18B-48DB-8B6D-3C1CAA631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646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2A7C-17A0-44E9-87BF-307C9E370B01}" type="datetimeFigureOut">
              <a:rPr lang="sv-SE" smtClean="0"/>
              <a:t>2018-10-31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3094-F18B-48DB-8B6D-3C1CAA631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93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2A7C-17A0-44E9-87BF-307C9E370B01}" type="datetimeFigureOut">
              <a:rPr lang="sv-SE" smtClean="0"/>
              <a:t>2018-10-31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3094-F18B-48DB-8B6D-3C1CAA631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30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2A7C-17A0-44E9-87BF-307C9E370B01}" type="datetimeFigureOut">
              <a:rPr lang="sv-SE" smtClean="0"/>
              <a:t>2018-10-31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3094-F18B-48DB-8B6D-3C1CAA631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684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2A7C-17A0-44E9-87BF-307C9E370B01}" type="datetimeFigureOut">
              <a:rPr lang="sv-SE" smtClean="0"/>
              <a:t>2018-10-31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3094-F18B-48DB-8B6D-3C1CAA631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32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2A7C-17A0-44E9-87BF-307C9E370B01}" type="datetimeFigureOut">
              <a:rPr lang="sv-SE" smtClean="0"/>
              <a:t>2018-10-31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3094-F18B-48DB-8B6D-3C1CAA631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74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2A7C-17A0-44E9-87BF-307C9E370B01}" type="datetimeFigureOut">
              <a:rPr lang="sv-SE" smtClean="0"/>
              <a:t>2018-10-31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3094-F18B-48DB-8B6D-3C1CAA631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70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2A7C-17A0-44E9-87BF-307C9E370B01}" type="datetimeFigureOut">
              <a:rPr lang="sv-SE" smtClean="0"/>
              <a:t>2018-10-31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3094-F18B-48DB-8B6D-3C1CAA631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89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2A7C-17A0-44E9-87BF-307C9E370B01}" type="datetimeFigureOut">
              <a:rPr lang="sv-SE" smtClean="0"/>
              <a:t>2018-10-31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3094-F18B-48DB-8B6D-3C1CAA631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100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2A7C-17A0-44E9-87BF-307C9E370B01}" type="datetimeFigureOut">
              <a:rPr lang="sv-SE" smtClean="0"/>
              <a:t>2018-10-31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3094-F18B-48DB-8B6D-3C1CAA631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944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22A7C-17A0-44E9-87BF-307C9E370B01}" type="datetimeFigureOut">
              <a:rPr lang="sv-SE" smtClean="0"/>
              <a:t>2018-10-31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13094-F18B-48DB-8B6D-3C1CAA631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88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67" y="-27384"/>
            <a:ext cx="9841342" cy="695739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23528" y="551723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Vågar jag komma hem?</a:t>
            </a:r>
            <a:endParaRPr lang="sv-SE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97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38"/>
    </mc:Choice>
    <mc:Fallback>
      <p:transition spd="slow" advTm="8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67" y="-27384"/>
            <a:ext cx="9841341" cy="695739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79512" y="494116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Jag har inte fått duscha på 3 veckor..</a:t>
            </a:r>
            <a:endParaRPr lang="sv-S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19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31"/>
    </mc:Choice>
    <mc:Fallback>
      <p:transition spd="slow" advTm="8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67" y="-27384"/>
            <a:ext cx="9841341" cy="695739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79512" y="607317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Snälla sluta…</a:t>
            </a:r>
            <a:endParaRPr lang="sv-S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61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6"/>
    </mc:Choice>
    <mc:Fallback>
      <p:transition spd="slow" advTm="8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67" y="-27384"/>
            <a:ext cx="9841340" cy="695739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79512" y="55892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AJ!</a:t>
            </a:r>
            <a:endParaRPr lang="sv-S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41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48"/>
    </mc:Choice>
    <mc:Fallback>
      <p:transition spd="slow" advTm="8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67" y="-27384"/>
            <a:ext cx="9841340" cy="695738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79512" y="558924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 jag våga berätta?</a:t>
            </a:r>
            <a:endParaRPr lang="sv-S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25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1"/>
    </mc:Choice>
    <mc:Fallback>
      <p:transition spd="slow" advTm="8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66" y="-27384"/>
            <a:ext cx="9841338" cy="6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0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16"/>
    </mc:Choice>
    <mc:Fallback>
      <p:transition spd="slow" advTm="1041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66" y="-27384"/>
            <a:ext cx="9841338" cy="69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9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81"/>
    </mc:Choice>
    <mc:Fallback>
      <p:transition spd="slow" advTm="1238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</Words>
  <Application>Microsoft Office PowerPoint</Application>
  <PresentationFormat>Bildspel på skärmen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Sörmland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Gillström, Emilia</dc:creator>
  <cp:lastModifiedBy>Gillström, Emilia</cp:lastModifiedBy>
  <cp:revision>3</cp:revision>
  <dcterms:created xsi:type="dcterms:W3CDTF">2018-10-31T10:09:23Z</dcterms:created>
  <dcterms:modified xsi:type="dcterms:W3CDTF">2018-10-31T10:24:12Z</dcterms:modified>
</cp:coreProperties>
</file>